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266" r:id="rId3"/>
    <p:sldId id="256" r:id="rId4"/>
    <p:sldId id="258" r:id="rId5"/>
    <p:sldId id="260" r:id="rId6"/>
    <p:sldId id="261" r:id="rId7"/>
    <p:sldId id="264" r:id="rId8"/>
    <p:sldId id="259" r:id="rId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F2F2"/>
          </a:solidFill>
        </a:fill>
      </a:tcStyle>
    </a:wholeTbl>
    <a:band2H>
      <a:tcTxStyle/>
      <a:tcStyle>
        <a:tcBdr/>
        <a:fill>
          <a:solidFill>
            <a:srgbClr val="F9F9F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CDC"/>
          </a:solidFill>
        </a:fill>
      </a:tcStyle>
    </a:wholeTbl>
    <a:band2H>
      <a:tcTxStyle/>
      <a:tcStyle>
        <a:tcBdr/>
        <a:fill>
          <a:solidFill>
            <a:schemeClr val="accent6">
              <a:lumOff val="63215"/>
            </a:schemeClr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6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1pPr>
    <a:lvl2pPr indent="2286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2pPr>
    <a:lvl3pPr indent="4572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3pPr>
    <a:lvl4pPr indent="6858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4pPr>
    <a:lvl5pPr indent="9144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5pPr>
    <a:lvl6pPr indent="11430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6pPr>
    <a:lvl7pPr indent="13716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7pPr>
    <a:lvl8pPr indent="16002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8pPr>
    <a:lvl9pPr indent="18288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5755047" y="3289910"/>
            <a:ext cx="2675334" cy="5207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spcBef>
                <a:spcPts val="300"/>
              </a:spcBef>
              <a:defRPr sz="1600"/>
            </a:lvl1pPr>
          </a:lstStyle>
          <a:p>
            <a:r>
              <a:t>Add Your Subtitle</a:t>
            </a:r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body" sz="quarter" idx="1"/>
          </p:nvPr>
        </p:nvSpPr>
        <p:spPr>
          <a:xfrm>
            <a:off x="5755047" y="3289910"/>
            <a:ext cx="2675334" cy="5207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spcBef>
                <a:spcPts val="300"/>
              </a:spcBef>
              <a:defRPr sz="1600"/>
            </a:lvl1pPr>
          </a:lstStyle>
          <a:p>
            <a:r>
              <a:t>Add Your Subtitle</a:t>
            </a:r>
          </a:p>
        </p:txBody>
      </p:sp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635305" y="2450144"/>
            <a:ext cx="3440790" cy="211657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t>Add Your Title</a:t>
            </a: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3252696" y="300262"/>
            <a:ext cx="5719222" cy="62694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t>Add Your Text Here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3252696" y="300262"/>
            <a:ext cx="5719222" cy="62694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t>Add Your Text Here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205620" y="5156102"/>
            <a:ext cx="1354666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1600">
                <a:solidFill>
                  <a:srgbClr val="FFFFFF"/>
                </a:solidFill>
              </a:defRPr>
            </a:lvl1pPr>
          </a:lstStyle>
          <a:p>
            <a:r>
              <a:t>Add Your Title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3252696" y="300262"/>
            <a:ext cx="5719222" cy="62694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t>Add Your Text Here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criptur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526736" y="561829"/>
            <a:ext cx="8160065" cy="4486814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t>Add Your Scripture Here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sz="quarter" idx="13"/>
          </p:nvPr>
        </p:nvSpPr>
        <p:spPr>
          <a:xfrm>
            <a:off x="527050" y="5361518"/>
            <a:ext cx="8159750" cy="99025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/>
            </a:pPr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ckground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526736" y="561828"/>
            <a:ext cx="8160065" cy="580554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t>Add Your Text Here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24821"/>
            <a:ext cx="8229600" cy="1242633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endParaRPr/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467453"/>
            <a:ext cx="8229600" cy="4791457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endParaRPr/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9pPr>
    </p:titleStyle>
    <p:bodyStyle>
      <a:lvl1pPr marL="0" marR="0" indent="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1pPr>
      <a:lvl2pPr marL="914400" marR="0" indent="-4572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2pPr>
      <a:lvl3pPr marL="0" marR="0" indent="9144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3pPr>
      <a:lvl4pPr marL="0" marR="0" indent="13716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4pPr>
      <a:lvl5pPr marL="0" marR="0" indent="18288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5pPr>
      <a:lvl6pPr marL="26289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6pPr>
      <a:lvl7pPr marL="30861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7pPr>
      <a:lvl8pPr marL="35433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8pPr>
      <a:lvl9pPr marL="40005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18899A3-1EA3-424D-A821-337D2AE445A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5645C5AC-D3F9-1C4A-8652-72B9A7A2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C88D773-7B7B-7F42-8309-99783137D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61901" y="-17390"/>
            <a:ext cx="12267801" cy="689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06295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228315" y="2450144"/>
            <a:ext cx="3847782" cy="211657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800" b="1" dirty="0">
                <a:latin typeface="Eras Medium ITC" panose="020F0502020204030204" pitchFamily="34" charset="0"/>
                <a:ea typeface="Baskerville" panose="02020502070401020303" pitchFamily="18" charset="0"/>
                <a:cs typeface="AngsanaUPC" panose="02020603050405020304" pitchFamily="18" charset="-34"/>
              </a:rPr>
              <a:t>The Message of the Prophets</a:t>
            </a:r>
            <a:endParaRPr sz="4800" b="1" dirty="0">
              <a:latin typeface="Eras Medium ITC" panose="020F0502020204030204" pitchFamily="34" charset="0"/>
              <a:ea typeface="Baskerville" panose="02020502070401020303" pitchFamily="18" charset="0"/>
              <a:cs typeface="AngsanaUPC" panose="02020603050405020304" pitchFamily="18" charset="-3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5D3F7C5-42E3-C545-861F-E5F4E3CC2B2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52788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body" sz="quarter" idx="1"/>
          </p:nvPr>
        </p:nvSpPr>
        <p:spPr>
          <a:xfrm>
            <a:off x="5367567" y="2042723"/>
            <a:ext cx="3548118" cy="277255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b="1" dirty="0">
                <a:latin typeface="Eras Medium ITC" panose="020F0502020204030204" pitchFamily="34" charset="0"/>
              </a:rPr>
              <a:t>Repentance</a:t>
            </a:r>
            <a:endParaRPr sz="3600" b="1" dirty="0">
              <a:latin typeface="Eras Medium ITC" panose="020F0502020204030204" pitchFamily="34" charset="0"/>
            </a:endParaRPr>
          </a:p>
        </p:txBody>
      </p:sp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228315" y="2450144"/>
            <a:ext cx="3847782" cy="211657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800" b="1" dirty="0">
                <a:latin typeface="Eras Medium ITC" panose="020F0502020204030204" pitchFamily="34" charset="0"/>
                <a:ea typeface="Baskerville" panose="02020502070401020303" pitchFamily="18" charset="0"/>
                <a:cs typeface="AngsanaUPC" panose="02020603050405020304" pitchFamily="18" charset="-34"/>
              </a:rPr>
              <a:t>The Message of the Prophets</a:t>
            </a:r>
            <a:endParaRPr sz="4800" b="1" dirty="0">
              <a:latin typeface="Eras Medium ITC" panose="020F0502020204030204" pitchFamily="34" charset="0"/>
              <a:ea typeface="Baskerville" panose="02020502070401020303" pitchFamily="18" charset="0"/>
              <a:cs typeface="AngsanaUPC" panose="02020603050405020304" pitchFamily="18" charset="-3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body" idx="1"/>
          </p:nvPr>
        </p:nvSpPr>
        <p:spPr>
          <a:xfrm>
            <a:off x="263368" y="1056957"/>
            <a:ext cx="8617264" cy="5734340"/>
          </a:xfrm>
          <a:prstGeom prst="rect">
            <a:avLst/>
          </a:prstGeom>
        </p:spPr>
        <p:txBody>
          <a:bodyPr anchor="t"/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sz="3200" dirty="0">
                <a:latin typeface="Eras Medium ITC" panose="020F0502020204030204" pitchFamily="34" charset="0"/>
              </a:rPr>
              <a:t>Acknowledgement of wrongdoing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dirty="0">
                <a:latin typeface="Eras Medium ITC" panose="020F0502020204030204" pitchFamily="34" charset="0"/>
              </a:rPr>
              <a:t>Hosea 5:15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3200" dirty="0">
                <a:latin typeface="Eras Medium ITC" panose="020F0502020204030204" pitchFamily="34" charset="0"/>
              </a:rPr>
              <a:t>Turning from sin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dirty="0">
                <a:latin typeface="Eras Medium ITC" panose="020F0502020204030204" pitchFamily="34" charset="0"/>
              </a:rPr>
              <a:t>Jonah 3:8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3200" dirty="0">
                <a:latin typeface="Eras Medium ITC" panose="020F0502020204030204" pitchFamily="34" charset="0"/>
              </a:rPr>
              <a:t>Turning to God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dirty="0">
                <a:latin typeface="Eras Medium ITC" panose="020F0502020204030204" pitchFamily="34" charset="0"/>
              </a:rPr>
              <a:t>Malachi 3:7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dirty="0">
                <a:latin typeface="Eras Medium ITC" panose="020F0502020204030204" pitchFamily="34" charset="0"/>
              </a:rPr>
              <a:t>Hosea 7:16</a:t>
            </a:r>
            <a:endParaRPr dirty="0">
              <a:latin typeface="Eras Medium ITC" panose="020F0502020204030204" pitchFamily="34" charset="0"/>
            </a:endParaRPr>
          </a:p>
        </p:txBody>
      </p:sp>
      <p:sp>
        <p:nvSpPr>
          <p:cNvPr id="85" name="Shape 85"/>
          <p:cNvSpPr>
            <a:spLocks noGrp="1"/>
          </p:cNvSpPr>
          <p:nvPr>
            <p:ph type="body" idx="13"/>
          </p:nvPr>
        </p:nvSpPr>
        <p:spPr>
          <a:xfrm>
            <a:off x="527051" y="1"/>
            <a:ext cx="8159750" cy="82764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300"/>
              </a:spcBef>
              <a:defRPr sz="1400"/>
            </a:pPr>
            <a:r>
              <a:rPr lang="en-US" sz="4600" b="1" dirty="0">
                <a:latin typeface="Eras Medium ITC" panose="020F0502020204030204" pitchFamily="34" charset="0"/>
              </a:rPr>
              <a:t>What is Repentance? </a:t>
            </a:r>
            <a:endParaRPr sz="4600" b="1" dirty="0">
              <a:latin typeface="Eras Medium ITC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body" idx="1"/>
          </p:nvPr>
        </p:nvSpPr>
        <p:spPr>
          <a:xfrm>
            <a:off x="263368" y="1056957"/>
            <a:ext cx="8617264" cy="5734340"/>
          </a:xfrm>
          <a:prstGeom prst="rect">
            <a:avLst/>
          </a:prstGeom>
        </p:spPr>
        <p:txBody>
          <a:bodyPr anchor="t"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Eras Medium ITC" panose="020F0502020204030204" pitchFamily="34" charset="0"/>
              </a:rPr>
              <a:t>Joel 2:12-13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Eras Medium ITC" panose="020F0502020204030204" pitchFamily="34" charset="0"/>
              </a:rPr>
              <a:t>Amos 5:4-6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Eras Medium ITC" panose="020F0502020204030204" pitchFamily="34" charset="0"/>
              </a:rPr>
              <a:t>Zephaniah 3:2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Eras Medium ITC" panose="020F0502020204030204" pitchFamily="34" charset="0"/>
              </a:rPr>
              <a:t>Nahum 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dirty="0">
                <a:latin typeface="Eras Medium ITC" panose="020F0502020204030204" pitchFamily="34" charset="0"/>
              </a:rPr>
              <a:t>2 Peter 3:9</a:t>
            </a:r>
            <a:endParaRPr dirty="0">
              <a:latin typeface="Eras Medium ITC" panose="020F0502020204030204" pitchFamily="34" charset="0"/>
            </a:endParaRPr>
          </a:p>
        </p:txBody>
      </p:sp>
      <p:sp>
        <p:nvSpPr>
          <p:cNvPr id="85" name="Shape 85"/>
          <p:cNvSpPr>
            <a:spLocks noGrp="1"/>
          </p:cNvSpPr>
          <p:nvPr>
            <p:ph type="body" idx="13"/>
          </p:nvPr>
        </p:nvSpPr>
        <p:spPr>
          <a:xfrm>
            <a:off x="527051" y="1"/>
            <a:ext cx="8159750" cy="82764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300"/>
              </a:spcBef>
              <a:defRPr sz="1400"/>
            </a:pPr>
            <a:r>
              <a:rPr lang="en-US" sz="4600" b="1" dirty="0">
                <a:latin typeface="Eras Medium ITC" panose="020F0502020204030204" pitchFamily="34" charset="0"/>
              </a:rPr>
              <a:t>Repentance in the Prophets</a:t>
            </a:r>
            <a:endParaRPr sz="4600" b="1" dirty="0">
              <a:latin typeface="Eras Medium ITC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72374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body" idx="1"/>
          </p:nvPr>
        </p:nvSpPr>
        <p:spPr>
          <a:xfrm>
            <a:off x="263368" y="1056957"/>
            <a:ext cx="8617264" cy="5734340"/>
          </a:xfrm>
          <a:prstGeom prst="rect">
            <a:avLst/>
          </a:prstGeom>
        </p:spPr>
        <p:txBody>
          <a:bodyPr anchor="t"/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sz="3200" dirty="0">
                <a:latin typeface="Eras Medium ITC" panose="020F0502020204030204" pitchFamily="34" charset="0"/>
              </a:rPr>
              <a:t>John the Baptist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dirty="0">
                <a:latin typeface="Eras Medium ITC" panose="020F0502020204030204" pitchFamily="34" charset="0"/>
              </a:rPr>
              <a:t>Matthew 3:1-12; Mark 1:1-5; Luke 3:3-9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3200" dirty="0">
                <a:latin typeface="Eras Medium ITC" panose="020F0502020204030204" pitchFamily="34" charset="0"/>
              </a:rPr>
              <a:t>Jesus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dirty="0">
                <a:latin typeface="Eras Medium ITC" panose="020F0502020204030204" pitchFamily="34" charset="0"/>
              </a:rPr>
              <a:t>Matthew 4:17; Mark 1:14-15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dirty="0">
                <a:latin typeface="Eras Medium ITC" panose="020F0502020204030204" pitchFamily="34" charset="0"/>
              </a:rPr>
              <a:t>Luke 5:32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dirty="0">
                <a:latin typeface="Eras Medium ITC" panose="020F0502020204030204" pitchFamily="34" charset="0"/>
              </a:rPr>
              <a:t>Luke 13:5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idx="13"/>
          </p:nvPr>
        </p:nvSpPr>
        <p:spPr>
          <a:xfrm>
            <a:off x="527051" y="0"/>
            <a:ext cx="8159750" cy="82764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300"/>
              </a:spcBef>
              <a:defRPr sz="1400"/>
            </a:pPr>
            <a:r>
              <a:rPr lang="en-US" sz="4600" b="1" dirty="0">
                <a:latin typeface="Eras Medium ITC" panose="020F0502020204030204" pitchFamily="34" charset="0"/>
              </a:rPr>
              <a:t>Repentance Today</a:t>
            </a:r>
            <a:endParaRPr sz="4600" b="1" dirty="0">
              <a:latin typeface="Eras Medium ITC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94093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body" idx="1"/>
          </p:nvPr>
        </p:nvSpPr>
        <p:spPr>
          <a:xfrm>
            <a:off x="263368" y="1056957"/>
            <a:ext cx="8617264" cy="5734340"/>
          </a:xfrm>
          <a:prstGeom prst="rect">
            <a:avLst/>
          </a:prstGeom>
        </p:spPr>
        <p:txBody>
          <a:bodyPr anchor="t"/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sz="3200" dirty="0">
                <a:latin typeface="Eras Medium ITC" panose="020F0502020204030204" pitchFamily="34" charset="0"/>
              </a:rPr>
              <a:t>John the Baptist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3200" dirty="0">
                <a:latin typeface="Eras Medium ITC" panose="020F0502020204030204" pitchFamily="34" charset="0"/>
              </a:rPr>
              <a:t>Jesus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3200" dirty="0">
                <a:latin typeface="Eras Medium ITC" panose="020F0502020204030204" pitchFamily="34" charset="0"/>
              </a:rPr>
              <a:t>The Gospel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dirty="0">
                <a:latin typeface="Eras Medium ITC" panose="020F0502020204030204" pitchFamily="34" charset="0"/>
              </a:rPr>
              <a:t>Luke 24:44-49; Matthew 28:18-20;      Mark 16:15-16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dirty="0">
                <a:latin typeface="Eras Medium ITC" panose="020F0502020204030204" pitchFamily="34" charset="0"/>
              </a:rPr>
              <a:t>Acts 20:20-21</a:t>
            </a:r>
          </a:p>
          <a:p>
            <a:pPr marL="1371600" lvl="1" algn="l">
              <a:buFont typeface="Arial" panose="020B0604020202020204" pitchFamily="34" charset="0"/>
              <a:buChar char="•"/>
            </a:pPr>
            <a:r>
              <a:rPr lang="en-US" dirty="0">
                <a:latin typeface="Eras Medium ITC" panose="020F0502020204030204" pitchFamily="34" charset="0"/>
              </a:rPr>
              <a:t>1 Thessalonians 1:9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idx="13"/>
          </p:nvPr>
        </p:nvSpPr>
        <p:spPr>
          <a:xfrm>
            <a:off x="527051" y="1"/>
            <a:ext cx="8159750" cy="82764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300"/>
              </a:spcBef>
              <a:defRPr sz="1400"/>
            </a:pPr>
            <a:r>
              <a:rPr lang="en-US" sz="4600" b="1" dirty="0">
                <a:latin typeface="Eras Medium ITC" panose="020F0502020204030204" pitchFamily="34" charset="0"/>
              </a:rPr>
              <a:t>Repentance Today</a:t>
            </a:r>
            <a:endParaRPr sz="4600" b="1" dirty="0">
              <a:latin typeface="Eras Medium ITC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19066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xfrm>
            <a:off x="526736" y="561828"/>
            <a:ext cx="8160065" cy="580554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Trebuchet MS"/>
        <a:ea typeface="Trebuchet MS"/>
        <a:cs typeface="Trebuchet MS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Trebuchet MS"/>
        <a:ea typeface="Trebuchet MS"/>
        <a:cs typeface="Trebuchet MS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Office PowerPoint</Application>
  <PresentationFormat>On-screen Show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</vt:lpstr>
      <vt:lpstr>Slide 1</vt:lpstr>
      <vt:lpstr>The Message of the Prophets</vt:lpstr>
      <vt:lpstr>The Message of the Prophets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mdehl@outlook.com</cp:lastModifiedBy>
  <cp:revision>4</cp:revision>
  <dcterms:modified xsi:type="dcterms:W3CDTF">2018-12-22T19:53:33Z</dcterms:modified>
</cp:coreProperties>
</file>