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69" r:id="rId3"/>
    <p:sldId id="257" r:id="rId4"/>
    <p:sldId id="260" r:id="rId5"/>
    <p:sldId id="261" r:id="rId6"/>
    <p:sldId id="262" r:id="rId7"/>
    <p:sldId id="263" r:id="rId8"/>
    <p:sldId id="268" r:id="rId9"/>
    <p:sldId id="267" r:id="rId10"/>
    <p:sldId id="258" r:id="rId11"/>
    <p:sldId id="264" r:id="rId12"/>
    <p:sldId id="266" r:id="rId13"/>
    <p:sldId id="265" r:id="rId14"/>
    <p:sldId id="270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3553633" y="4631456"/>
            <a:ext cx="1782624" cy="30069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>
            <a:lvl1pPr>
              <a:spcBef>
                <a:spcPts val="300"/>
              </a:spcBef>
              <a:defRPr sz="1400"/>
            </a:lvl1pPr>
          </a:lstStyle>
          <a:p>
            <a:r>
              <a:t>Add Your Subtitle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3553633" y="4631456"/>
            <a:ext cx="1782624" cy="30069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>
            <a:lvl1pPr>
              <a:spcBef>
                <a:spcPts val="300"/>
              </a:spcBef>
              <a:defRPr sz="1400"/>
            </a:lvl1pPr>
          </a:lstStyle>
          <a:p>
            <a:r>
              <a:t>Add Your Subtitle</a:t>
            </a:r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767947" y="2067367"/>
            <a:ext cx="4863673" cy="23725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Add Your Title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68312" y="488641"/>
            <a:ext cx="8211826" cy="3886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468312" y="488641"/>
            <a:ext cx="8211826" cy="3886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68312" y="488641"/>
            <a:ext cx="8211826" cy="3886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4076034" y="4751940"/>
            <a:ext cx="3140713" cy="15662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600"/>
            </a:lvl1pPr>
          </a:lstStyle>
          <a:p>
            <a:r>
              <a:t>Add Your Title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755920" y="561829"/>
            <a:ext cx="6930879" cy="44868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Scripture Here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1756188" y="5361518"/>
            <a:ext cx="6930612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1755922" y="561828"/>
            <a:ext cx="6930878" cy="58055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/>
          <a:lstStyle/>
          <a:p>
            <a:r>
              <a:t>Add Your Text Here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D5C8A7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1755920" y="561830"/>
            <a:ext cx="7388080" cy="448681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200" b="1" dirty="0">
                <a:latin typeface="Eras Medium ITC" panose="020B0602030504020804" pitchFamily="34" charset="77"/>
              </a:rPr>
              <a:t>Beware! Satan loves an empty heart.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B0602030504020804" pitchFamily="34" charset="77"/>
              </a:rPr>
              <a:t>God’s Spirit (Gal 4:6)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B0602030504020804" pitchFamily="34" charset="77"/>
              </a:rPr>
              <a:t>Christ (Eph 3:17)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B0602030504020804" pitchFamily="34" charset="77"/>
              </a:rPr>
              <a:t>Peace (Col 3:15-16)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endParaRPr lang="en-US" sz="3200" dirty="0">
              <a:latin typeface="Eras Medium ITC" panose="020B0602030504020804" pitchFamily="34" charset="77"/>
            </a:endParaRPr>
          </a:p>
        </p:txBody>
      </p:sp>
      <p:sp>
        <p:nvSpPr>
          <p:cNvPr id="86" name="Shape 86"/>
          <p:cNvSpPr>
            <a:spLocks noGrp="1"/>
          </p:cNvSpPr>
          <p:nvPr>
            <p:ph type="body" idx="13"/>
          </p:nvPr>
        </p:nvSpPr>
        <p:spPr>
          <a:xfrm>
            <a:off x="1756188" y="5048643"/>
            <a:ext cx="6930612" cy="18093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ts val="300"/>
              </a:spcBef>
              <a:defRPr sz="1400"/>
            </a:pPr>
            <a:r>
              <a:rPr lang="en-US" sz="4800" b="1" dirty="0">
                <a:latin typeface="Eras Medium ITC" panose="020B0602030504020804" pitchFamily="34" charset="77"/>
              </a:rPr>
              <a:t>Beware of Satan</a:t>
            </a:r>
          </a:p>
          <a:p>
            <a:pPr>
              <a:spcBef>
                <a:spcPts val="300"/>
              </a:spcBef>
              <a:defRPr sz="1400"/>
            </a:pPr>
            <a:r>
              <a:rPr lang="en-US" sz="4800" b="1" dirty="0">
                <a:latin typeface="Eras Medium ITC" panose="020B0602030504020804" pitchFamily="34" charset="77"/>
              </a:rPr>
              <a:t>Matthew 12:43-45</a:t>
            </a:r>
            <a:endParaRPr sz="4800" b="1" dirty="0">
              <a:latin typeface="Eras Medium ITC" panose="020B0602030504020804" pitchFamily="34" charset="7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1755920" y="561830"/>
            <a:ext cx="7388080" cy="448681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200" dirty="0">
                <a:latin typeface="Eras Medium ITC" panose="020B0602030504020804" pitchFamily="34" charset="77"/>
              </a:rPr>
              <a:t>Beware! Satan loves an empty heart.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200" b="1" dirty="0">
                <a:latin typeface="Eras Medium ITC" panose="020B0602030504020804" pitchFamily="34" charset="77"/>
              </a:rPr>
              <a:t>Beware! Satan never gives up.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B0602030504020804" pitchFamily="34" charset="77"/>
              </a:rPr>
              <a:t>James 1:13-14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3"/>
          </p:nvPr>
        </p:nvSpPr>
        <p:spPr>
          <a:xfrm>
            <a:off x="1756188" y="5048643"/>
            <a:ext cx="6930612" cy="18093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ts val="300"/>
              </a:spcBef>
              <a:defRPr sz="1400"/>
            </a:pPr>
            <a:r>
              <a:rPr lang="en-US" sz="4800" b="1" dirty="0">
                <a:latin typeface="Eras Medium ITC" panose="020B0602030504020804" pitchFamily="34" charset="77"/>
              </a:rPr>
              <a:t>Beware of Satan</a:t>
            </a:r>
          </a:p>
          <a:p>
            <a:pPr>
              <a:spcBef>
                <a:spcPts val="300"/>
              </a:spcBef>
              <a:defRPr sz="1400"/>
            </a:pPr>
            <a:r>
              <a:rPr lang="en-US" sz="4800" b="1" dirty="0">
                <a:latin typeface="Eras Medium ITC" panose="020B0602030504020804" pitchFamily="34" charset="77"/>
              </a:rPr>
              <a:t>Matthew 12:43-45</a:t>
            </a:r>
            <a:endParaRPr sz="4800" b="1" dirty="0">
              <a:latin typeface="Eras Medium ITC" panose="020B06020305040208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4717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1755920" y="561830"/>
            <a:ext cx="7388080" cy="448681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200" dirty="0">
                <a:latin typeface="Eras Medium ITC" panose="020B0602030504020804" pitchFamily="34" charset="77"/>
              </a:rPr>
              <a:t>Beware! Satan loves an empty heart.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200" dirty="0">
                <a:latin typeface="Eras Medium ITC" panose="020B0602030504020804" pitchFamily="34" charset="77"/>
              </a:rPr>
              <a:t>Beware! Satan never gives up.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200" b="1" dirty="0">
                <a:latin typeface="Eras Medium ITC" panose="020B0602030504020804" pitchFamily="34" charset="77"/>
              </a:rPr>
              <a:t>Beware! Satan can return.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B0602030504020804" pitchFamily="34" charset="77"/>
              </a:rPr>
              <a:t>Luke 4:13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3"/>
          </p:nvPr>
        </p:nvSpPr>
        <p:spPr>
          <a:xfrm>
            <a:off x="1756188" y="5048643"/>
            <a:ext cx="6930612" cy="18093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ts val="300"/>
              </a:spcBef>
              <a:defRPr sz="1400"/>
            </a:pPr>
            <a:r>
              <a:rPr lang="en-US" sz="4800" b="1" dirty="0">
                <a:latin typeface="Eras Medium ITC" panose="020B0602030504020804" pitchFamily="34" charset="77"/>
              </a:rPr>
              <a:t>Beware of Satan</a:t>
            </a:r>
          </a:p>
          <a:p>
            <a:pPr>
              <a:spcBef>
                <a:spcPts val="300"/>
              </a:spcBef>
              <a:defRPr sz="1400"/>
            </a:pPr>
            <a:r>
              <a:rPr lang="en-US" sz="4800" b="1" dirty="0">
                <a:latin typeface="Eras Medium ITC" panose="020B0602030504020804" pitchFamily="34" charset="77"/>
              </a:rPr>
              <a:t>Matthew 12:43-45</a:t>
            </a:r>
            <a:endParaRPr sz="4800" b="1" dirty="0">
              <a:latin typeface="Eras Medium ITC" panose="020B06020305040208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3405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1755920" y="561830"/>
            <a:ext cx="7388080" cy="448681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sz="3200" dirty="0">
                <a:latin typeface="Eras Medium ITC" panose="020B0602030504020804" pitchFamily="34" charset="77"/>
              </a:rPr>
              <a:t>Beware! Satan loves an empty heart.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200" dirty="0">
                <a:latin typeface="Eras Medium ITC" panose="020B0602030504020804" pitchFamily="34" charset="77"/>
              </a:rPr>
              <a:t>Beware! Satan never gives up.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200" dirty="0">
                <a:latin typeface="Eras Medium ITC" panose="020B0602030504020804" pitchFamily="34" charset="77"/>
              </a:rPr>
              <a:t>Beware! Satan can return.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sz="3200" b="1" dirty="0">
                <a:latin typeface="Eras Medium ITC" panose="020B0602030504020804" pitchFamily="34" charset="77"/>
              </a:rPr>
              <a:t>Beware! Satan can be stopped.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B0602030504020804" pitchFamily="34" charset="77"/>
              </a:rPr>
              <a:t>James 4:7-8</a:t>
            </a:r>
            <a:endParaRPr sz="3200" dirty="0">
              <a:latin typeface="Eras Medium ITC" panose="020B0602030504020804" pitchFamily="34" charset="77"/>
            </a:endParaRPr>
          </a:p>
        </p:txBody>
      </p:sp>
      <p:sp>
        <p:nvSpPr>
          <p:cNvPr id="86" name="Shape 86"/>
          <p:cNvSpPr>
            <a:spLocks noGrp="1"/>
          </p:cNvSpPr>
          <p:nvPr>
            <p:ph type="body" idx="13"/>
          </p:nvPr>
        </p:nvSpPr>
        <p:spPr>
          <a:xfrm>
            <a:off x="1756188" y="5048643"/>
            <a:ext cx="6930612" cy="18093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ts val="300"/>
              </a:spcBef>
              <a:defRPr sz="1400"/>
            </a:pPr>
            <a:r>
              <a:rPr lang="en-US" sz="4800" b="1" dirty="0">
                <a:latin typeface="Eras Medium ITC" panose="020B0602030504020804" pitchFamily="34" charset="77"/>
              </a:rPr>
              <a:t>Beware of Satan</a:t>
            </a:r>
          </a:p>
          <a:p>
            <a:pPr>
              <a:spcBef>
                <a:spcPts val="300"/>
              </a:spcBef>
              <a:defRPr sz="1400"/>
            </a:pPr>
            <a:r>
              <a:rPr lang="en-US" sz="4800" b="1" dirty="0">
                <a:latin typeface="Eras Medium ITC" panose="020B0602030504020804" pitchFamily="34" charset="77"/>
              </a:rPr>
              <a:t>Matthew 12:43-45</a:t>
            </a:r>
            <a:endParaRPr sz="4800" b="1" dirty="0">
              <a:latin typeface="Eras Medium ITC" panose="020B06020305040208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6285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5B1FDA0-EE85-F84E-8DD1-FA572EAD1C5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54414" y="4631456"/>
            <a:ext cx="4181843" cy="70539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Eras Medium ITC" panose="020B0602030504020804" pitchFamily="34" charset="77"/>
              </a:rPr>
              <a:t>2 Corinthians 2:11</a:t>
            </a:r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7200" b="1" dirty="0">
                <a:latin typeface="Eras Medium ITC" panose="020F0502020204030204" pitchFamily="34" charset="0"/>
              </a:rPr>
              <a:t>The Enemy We Face</a:t>
            </a:r>
            <a:endParaRPr sz="7200" b="1" dirty="0">
              <a:latin typeface="Eras Medium ITC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587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68311" y="488641"/>
            <a:ext cx="8378879" cy="42632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F0502020204030204" pitchFamily="34" charset="0"/>
              </a:rPr>
              <a:t>Adversary ( 1 Pet 5:8); Evil one (Matt 13:19); Enemy (Matt 13:28); Ruler of this world (John 12:31); Tempter (Matt 4:2-3)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F0502020204030204" pitchFamily="34" charset="0"/>
              </a:rPr>
              <a:t>Genesis 1:31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F0502020204030204" pitchFamily="34" charset="0"/>
              </a:rPr>
              <a:t>Jude 6; 2 Peter 2:4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F0502020204030204" pitchFamily="34" charset="0"/>
              </a:rPr>
              <a:t>Revelation 12 </a:t>
            </a:r>
            <a:endParaRPr sz="3200" dirty="0">
              <a:latin typeface="Eras Medium ITC" panose="020F0502020204030204" pitchFamily="34" charset="0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076034" y="4751940"/>
            <a:ext cx="3140713" cy="15662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800" b="1" dirty="0">
                <a:latin typeface="Eras Medium ITC" panose="020F0502020204030204" pitchFamily="34" charset="0"/>
              </a:rPr>
              <a:t>Who is Satan?</a:t>
            </a:r>
            <a:endParaRPr sz="3800" b="1" dirty="0">
              <a:latin typeface="Eras Medium ITC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68311" y="488641"/>
            <a:ext cx="8378879" cy="42632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F0502020204030204" pitchFamily="34" charset="0"/>
              </a:rPr>
              <a:t>Matthew 8:16, 28-34; 9:32-34; 12:22-29; 17:14-21; Luke 4:31-37; 8:26-39; 9:43-45; 11:14-26; 2 Thess 2:9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sz="3200" dirty="0">
              <a:latin typeface="Eras Medium ITC" panose="020F0502020204030204" pitchFamily="34" charset="0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076034" y="4751940"/>
            <a:ext cx="3140713" cy="15662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800" b="1" dirty="0">
                <a:latin typeface="Eras Medium ITC" panose="020F0502020204030204" pitchFamily="34" charset="0"/>
              </a:rPr>
              <a:t>Is Satan still active today?</a:t>
            </a:r>
            <a:endParaRPr sz="3800" b="1" dirty="0">
              <a:latin typeface="Eras Medium ITC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6738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BC9B8BE-86BE-084B-9539-905EE7944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D4C0252-1F40-2746-AC4F-6DD0340DF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8076"/>
            <a:ext cx="9143999" cy="73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58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68311" y="488641"/>
            <a:ext cx="8378879" cy="42632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F0502020204030204" pitchFamily="34" charset="0"/>
                <a:cs typeface="EucrosiaUPC" panose="020B0604020202020204" pitchFamily="34" charset="0"/>
              </a:rPr>
              <a:t>Matthew 8:16, 28-34; 9:32-34; 12:22-29; 17:14-21; Luke 4:31-37; 8:26-39; 9:43-45; 11:14-26; 2 Thess 2:9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F0502020204030204" pitchFamily="34" charset="0"/>
                <a:cs typeface="EucrosiaUPC" panose="020B0604020202020204" pitchFamily="34" charset="0"/>
              </a:rPr>
              <a:t>1 Peter 5:8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F0502020204030204" pitchFamily="34" charset="0"/>
                <a:cs typeface="EucrosiaUPC" panose="020B0604020202020204" pitchFamily="34" charset="0"/>
              </a:rPr>
              <a:t>2 Corinthians 4:4; 1 John 5:19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sz="3200" dirty="0">
              <a:latin typeface="Eras Medium ITC" panose="020F0502020204030204" pitchFamily="34" charset="0"/>
              <a:cs typeface="EucrosiaUPC" panose="020B0604020202020204" pitchFamily="34" charset="0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076034" y="4751940"/>
            <a:ext cx="3140713" cy="15662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800" b="1" dirty="0">
                <a:latin typeface="Eras Medium ITC" panose="020F0502020204030204" pitchFamily="34" charset="0"/>
              </a:rPr>
              <a:t>Is Satan still active today?</a:t>
            </a:r>
            <a:endParaRPr sz="3800" b="1" dirty="0">
              <a:latin typeface="Eras Medium ITC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531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68311" y="488641"/>
            <a:ext cx="8378879" cy="42632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F0502020204030204" pitchFamily="34" charset="0"/>
              </a:rPr>
              <a:t>Ephesians 6:10-20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sz="3200" dirty="0">
              <a:latin typeface="Eras Medium ITC" panose="020F0502020204030204" pitchFamily="34" charset="0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076034" y="4751940"/>
            <a:ext cx="3140713" cy="15662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800" b="1" dirty="0">
                <a:latin typeface="Eras Medium ITC" panose="020F0502020204030204" pitchFamily="34" charset="0"/>
              </a:rPr>
              <a:t>Spiritual Warfare </a:t>
            </a:r>
            <a:endParaRPr sz="3800" b="1" dirty="0">
              <a:latin typeface="Eras Medium ITC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1317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2051F9B-012B-5849-BBA6-EFCED9B08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359056E-B928-B14E-B76B-28768024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E8E2AB42-DB4A-8146-9C70-A3B4EC538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279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68311" y="488641"/>
            <a:ext cx="8378879" cy="42632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F0502020204030204" pitchFamily="34" charset="0"/>
              </a:rPr>
              <a:t>Ephesians 6:10-20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Eras Medium ITC" panose="020F0502020204030204" pitchFamily="34" charset="0"/>
              </a:rPr>
              <a:t>Genesis 3:15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sz="3200" dirty="0">
              <a:latin typeface="Eras Medium ITC" panose="020F0502020204030204" pitchFamily="34" charset="0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076034" y="4751940"/>
            <a:ext cx="3140713" cy="15662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800" b="1" dirty="0">
                <a:latin typeface="Eras Medium ITC" panose="020F0502020204030204" pitchFamily="34" charset="0"/>
              </a:rPr>
              <a:t>Spiritual Warfare </a:t>
            </a:r>
            <a:endParaRPr sz="3800" b="1" dirty="0">
              <a:latin typeface="Eras Medium ITC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816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243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</vt:lpstr>
      <vt:lpstr>Slide 1</vt:lpstr>
      <vt:lpstr>The Enemy We Face</vt:lpstr>
      <vt:lpstr>Who is Satan?</vt:lpstr>
      <vt:lpstr>Is Satan still active today?</vt:lpstr>
      <vt:lpstr>Slide 5</vt:lpstr>
      <vt:lpstr>Is Satan still active today?</vt:lpstr>
      <vt:lpstr>Spiritual Warfare </vt:lpstr>
      <vt:lpstr>Slide 8</vt:lpstr>
      <vt:lpstr>Spiritual Warfare 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Enemy We Face</dc:title>
  <cp:lastModifiedBy>mdehl@outlook.com</cp:lastModifiedBy>
  <cp:revision>6</cp:revision>
  <dcterms:modified xsi:type="dcterms:W3CDTF">2018-10-13T22:33:05Z</dcterms:modified>
</cp:coreProperties>
</file>