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8" r:id="rId3"/>
    <p:sldId id="261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92622" y="6128906"/>
            <a:ext cx="3990842" cy="38179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B38A24"/>
                </a:solidFill>
              </a:defRPr>
            </a:lvl1pPr>
            <a:lvl2pPr marL="701040" indent="-243840">
              <a:spcBef>
                <a:spcPts val="300"/>
              </a:spcBef>
              <a:defRPr sz="1600">
                <a:solidFill>
                  <a:srgbClr val="B38A24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B38A24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B38A24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B38A2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85608" y="2753883"/>
            <a:ext cx="5128686" cy="17923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92622" y="6128906"/>
            <a:ext cx="3990842" cy="38179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>
                <a:solidFill>
                  <a:srgbClr val="B38A24"/>
                </a:solidFill>
              </a:defRPr>
            </a:lvl1pPr>
            <a:lvl2pPr marL="701040" indent="-243840">
              <a:spcBef>
                <a:spcPts val="300"/>
              </a:spcBef>
              <a:defRPr sz="1600">
                <a:solidFill>
                  <a:srgbClr val="B38A24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B38A24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B38A24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B38A2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325212" y="500823"/>
            <a:ext cx="6808384" cy="47101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325212" y="500823"/>
            <a:ext cx="6808384" cy="47101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652860" y="5361721"/>
            <a:ext cx="2480737" cy="94164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325212" y="500823"/>
            <a:ext cx="6808384" cy="47101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2799434" y="561829"/>
            <a:ext cx="58873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99662" y="5361518"/>
            <a:ext cx="5887138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2799434" y="561828"/>
            <a:ext cx="58873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Text Placeholder 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5"/>
          <p:cNvSpPr txBox="1">
            <a:spLocks noGrp="1"/>
          </p:cNvSpPr>
          <p:nvPr>
            <p:ph type="title"/>
          </p:nvPr>
        </p:nvSpPr>
        <p:spPr>
          <a:xfrm>
            <a:off x="171236" y="889544"/>
            <a:ext cx="5864831" cy="32192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Fall Seven Times, </a:t>
            </a:r>
            <a:br>
              <a:rPr lang="en-US" sz="4800" b="1" dirty="0"/>
            </a:br>
            <a:r>
              <a:rPr lang="en-US" sz="4800" b="1" dirty="0"/>
              <a:t>Stand Up Eight</a:t>
            </a:r>
            <a:endParaRPr sz="4800" b="1" dirty="0"/>
          </a:p>
        </p:txBody>
      </p:sp>
      <p:sp>
        <p:nvSpPr>
          <p:cNvPr id="83" name="Text Placeholder 6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Proverbs 24:16</a:t>
            </a:r>
            <a:endParaRPr sz="3200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5"/>
          <p:cNvSpPr txBox="1">
            <a:spLocks noGrp="1"/>
          </p:cNvSpPr>
          <p:nvPr>
            <p:ph type="title"/>
          </p:nvPr>
        </p:nvSpPr>
        <p:spPr>
          <a:xfrm>
            <a:off x="3553146" y="5361720"/>
            <a:ext cx="3580452" cy="995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b="1" dirty="0"/>
              <a:t>Fall Seven Times,</a:t>
            </a:r>
            <a:br>
              <a:rPr lang="en-US" sz="3000" b="1" dirty="0"/>
            </a:br>
            <a:r>
              <a:rPr lang="en-US" sz="3000" b="1" dirty="0"/>
              <a:t>Stand Up Eight</a:t>
            </a:r>
            <a:endParaRPr sz="3000" b="1" dirty="0"/>
          </a:p>
        </p:txBody>
      </p:sp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325215" y="651529"/>
            <a:ext cx="6808383" cy="4710191"/>
          </a:xfrm>
          <a:prstGeom prst="rect">
            <a:avLst/>
          </a:prstGeom>
        </p:spPr>
        <p:txBody>
          <a:bodyPr anchor="t"/>
          <a:lstStyle/>
          <a:p>
            <a:r>
              <a:rPr lang="en-US" sz="3600" b="1" dirty="0"/>
              <a:t>You Will Fall Down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Luke 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1 John 1:8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5"/>
          <p:cNvSpPr txBox="1">
            <a:spLocks noGrp="1"/>
          </p:cNvSpPr>
          <p:nvPr>
            <p:ph type="title"/>
          </p:nvPr>
        </p:nvSpPr>
        <p:spPr>
          <a:xfrm>
            <a:off x="3553146" y="5361720"/>
            <a:ext cx="3580452" cy="995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b="1" dirty="0"/>
              <a:t>Fall Seven Times,</a:t>
            </a:r>
            <a:br>
              <a:rPr lang="en-US" sz="3000" b="1" dirty="0"/>
            </a:br>
            <a:r>
              <a:rPr lang="en-US" sz="3000" b="1" dirty="0"/>
              <a:t>Stand Up Eight</a:t>
            </a:r>
            <a:endParaRPr sz="3000" b="1" dirty="0"/>
          </a:p>
        </p:txBody>
      </p:sp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325215" y="651529"/>
            <a:ext cx="6808383" cy="4710191"/>
          </a:xfrm>
          <a:prstGeom prst="rect">
            <a:avLst/>
          </a:prstGeom>
        </p:spPr>
        <p:txBody>
          <a:bodyPr anchor="t"/>
          <a:lstStyle/>
          <a:p>
            <a:r>
              <a:rPr lang="en-US" sz="3600" b="1" dirty="0"/>
              <a:t>God Wants You To </a:t>
            </a:r>
          </a:p>
          <a:p>
            <a:r>
              <a:rPr lang="en-US" sz="3600" b="1" dirty="0"/>
              <a:t>Get Back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Romans 5:8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Luke 15:20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921841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5"/>
          <p:cNvSpPr txBox="1">
            <a:spLocks noGrp="1"/>
          </p:cNvSpPr>
          <p:nvPr>
            <p:ph type="title"/>
          </p:nvPr>
        </p:nvSpPr>
        <p:spPr>
          <a:xfrm>
            <a:off x="3553146" y="5361720"/>
            <a:ext cx="3580452" cy="995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b="1" dirty="0"/>
              <a:t>Fall Seven Times,</a:t>
            </a:r>
            <a:br>
              <a:rPr lang="en-US" sz="3000" b="1" dirty="0"/>
            </a:br>
            <a:r>
              <a:rPr lang="en-US" sz="3000" b="1" dirty="0"/>
              <a:t>Stand Up Eight</a:t>
            </a:r>
            <a:endParaRPr sz="3000" b="1" dirty="0"/>
          </a:p>
        </p:txBody>
      </p:sp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325215" y="651529"/>
            <a:ext cx="6808383" cy="4710191"/>
          </a:xfrm>
          <a:prstGeom prst="rect">
            <a:avLst/>
          </a:prstGeom>
        </p:spPr>
        <p:txBody>
          <a:bodyPr anchor="t"/>
          <a:lstStyle/>
          <a:p>
            <a:r>
              <a:rPr lang="en-US" sz="3600" b="1" dirty="0"/>
              <a:t>How Do I Get Back Up?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Repentance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Luke 15:18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2 Corinthians 7:10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Luke 24:26-27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Confession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/>
              <a:t>Prayer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sz="3200" dirty="0"/>
              <a:t>1 John 1:8-10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53594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5"/>
          <p:cNvSpPr txBox="1">
            <a:spLocks noGrp="1"/>
          </p:cNvSpPr>
          <p:nvPr>
            <p:ph type="title"/>
          </p:nvPr>
        </p:nvSpPr>
        <p:spPr>
          <a:xfrm>
            <a:off x="3553146" y="5361720"/>
            <a:ext cx="3580452" cy="995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000" b="1" dirty="0"/>
              <a:t>Fall Seven Times,</a:t>
            </a:r>
            <a:br>
              <a:rPr lang="en-US" sz="3000" b="1" dirty="0"/>
            </a:br>
            <a:r>
              <a:rPr lang="en-US" sz="3000" b="1" dirty="0"/>
              <a:t>Stand Up Eight</a:t>
            </a:r>
            <a:endParaRPr sz="3000" b="1" dirty="0"/>
          </a:p>
        </p:txBody>
      </p:sp>
      <p:sp>
        <p:nvSpPr>
          <p:cNvPr id="90" name="Text Placeholder 6"/>
          <p:cNvSpPr txBox="1">
            <a:spLocks noGrp="1"/>
          </p:cNvSpPr>
          <p:nvPr>
            <p:ph type="body" idx="1"/>
          </p:nvPr>
        </p:nvSpPr>
        <p:spPr>
          <a:xfrm>
            <a:off x="325215" y="651529"/>
            <a:ext cx="6808383" cy="4710191"/>
          </a:xfrm>
          <a:prstGeom prst="rect">
            <a:avLst/>
          </a:prstGeom>
        </p:spPr>
        <p:txBody>
          <a:bodyPr anchor="t"/>
          <a:lstStyle/>
          <a:p>
            <a:r>
              <a:rPr lang="en-US" sz="3600" b="1" dirty="0"/>
              <a:t>Don’t Forget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You’re not alone.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1 Corinthians 10:13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Troubles will come.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Acts 14:22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Christians never quit.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Galatians 6:9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Hebrews 12:2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280012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Slide 1</vt:lpstr>
      <vt:lpstr>Fall Seven Times,  Stand Up Eight</vt:lpstr>
      <vt:lpstr>Fall Seven Times, Stand Up Eight</vt:lpstr>
      <vt:lpstr>Fall Seven Times, Stand Up Eight</vt:lpstr>
      <vt:lpstr>Fall Seven Times, Stand Up Eight</vt:lpstr>
      <vt:lpstr>Fall Seven Times, Stand Up Eight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Seven Times,  Stand Up Eight</dc:title>
  <cp:lastModifiedBy>mdehl@outlook.com</cp:lastModifiedBy>
  <cp:revision>3</cp:revision>
  <dcterms:modified xsi:type="dcterms:W3CDTF">2018-04-14T21:19:20Z</dcterms:modified>
</cp:coreProperties>
</file>