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7" r:id="rId3"/>
    <p:sldId id="258" r:id="rId4"/>
    <p:sldId id="259" r:id="rId5"/>
    <p:sldId id="26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08" y="-12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CB9DB6-A074-8640-A169-A6D6423B0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08AFE9A-BF9E-7C47-AF18-EAA360081F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E225B1-8515-764D-8F64-3D3C8937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EB25-1091-6145-94E0-32DCAABFB7BA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B7C1FD-EA9C-FF4A-8E7A-25D8D8046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B5F998-6A5D-7E4D-9C70-12666951F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43E60-1D4E-1045-BE18-4F321AA8A8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4007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B62FB7-14A2-A249-8EC0-EEEB4C483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1F2C40-E170-EC4F-95F2-7326093A90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E8D637-3060-E34F-97FB-415E572FA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EB25-1091-6145-94E0-32DCAABFB7BA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4663CD-F25C-7E44-B5C0-F36C4C5D3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CCB0B8-0279-AD45-ABE5-0A12848E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43E60-1D4E-1045-BE18-4F321AA8A8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1454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4FC3CD8-8DE8-104B-808D-8C60822AE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51148F0-5F0A-1E49-9677-A76B00C86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458D67-8345-DB4E-9F73-214B89449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EB25-1091-6145-94E0-32DCAABFB7BA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6B5718-9CBA-1149-B093-36063F760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BE147D-72D9-6A48-9A83-80B05FBC4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43E60-1D4E-1045-BE18-4F321AA8A8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035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78397" y="5487472"/>
            <a:ext cx="6644592" cy="428708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600"/>
            </a:lvl1pPr>
            <a:lvl2pPr marL="701040" indent="-243840">
              <a:spcBef>
                <a:spcPts val="300"/>
              </a:spcBef>
              <a:defRPr sz="1600"/>
            </a:lvl2pPr>
            <a:lvl3pPr>
              <a:spcBef>
                <a:spcPts val="300"/>
              </a:spcBef>
              <a:defRPr sz="1600"/>
            </a:lvl3pPr>
            <a:lvl4pPr>
              <a:spcBef>
                <a:spcPts val="300"/>
              </a:spcBef>
              <a:defRPr sz="1600"/>
            </a:lvl4pPr>
            <a:lvl5pPr>
              <a:spcBef>
                <a:spcPts val="300"/>
              </a:spcBef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Title Text"/>
          <p:cNvSpPr txBox="1">
            <a:spLocks noGrp="1"/>
          </p:cNvSpPr>
          <p:nvPr>
            <p:ph type="title"/>
          </p:nvPr>
        </p:nvSpPr>
        <p:spPr>
          <a:xfrm>
            <a:off x="1856282" y="482297"/>
            <a:ext cx="8419156" cy="339751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1962562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79B4ED-E23A-8B42-B4F5-06ED4130A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441846-FD48-DE47-9C82-6A5A3CA83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9A9741-B00C-5F43-AFF2-E3058851A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EB25-1091-6145-94E0-32DCAABFB7BA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F4932A-93BA-6547-A52C-559DE2400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EDB0B3-D574-4B49-A589-F378C0C40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43E60-1D4E-1045-BE18-4F321AA8A8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5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EE6FB8-F836-F843-AAF9-2D61428E5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6FF08B-1BE3-9646-8C40-A9DA53B16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10932E-B2F0-5745-A0D2-AC7DE3F01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EB25-1091-6145-94E0-32DCAABFB7BA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95F4BD-E2DD-7D4E-833B-7B2B4B582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B926E7-B3C7-D049-B019-AFD4C8919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43E60-1D4E-1045-BE18-4F321AA8A8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2983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F2EEBF-3E01-974C-A5BA-AECB8251C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46E643-5953-0E4D-B73B-C4EAEF8DDD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826F282-7CBD-3C4C-B339-537DFFD8D0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8D916F0-B172-C94B-A10D-8B95FAC3A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EB25-1091-6145-94E0-32DCAABFB7BA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309E773-8710-7446-9ADE-2E6DFADB7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98D3B61-203B-8640-9D24-8581D3973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43E60-1D4E-1045-BE18-4F321AA8A8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931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00A646-9C1D-A241-B7E8-CBBFCCBD9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6F9BF0-3408-2848-842B-A3B3D7F35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F674BCA-137E-C444-85AB-2CA3C80FE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8BD2CCC-E9FA-B34E-9725-787446B85D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BEA0947-85EA-074F-8596-BAD39BB387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29AB21A-0624-324E-BB2E-98F0EE3CB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EB25-1091-6145-94E0-32DCAABFB7BA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0DE0732-FECD-A744-93F3-B18D49CBB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9448998-A192-234F-9850-F5AC17F0E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43E60-1D4E-1045-BE18-4F321AA8A8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6939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361DDD-80A8-C042-BCC8-890F6DD72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E1F2119-28CF-174B-9B17-0115F4333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EB25-1091-6145-94E0-32DCAABFB7BA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5683E7C-0ED0-9D4C-BB7B-A7E929443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9887E4D-6DF9-D442-92A6-611AC209F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43E60-1D4E-1045-BE18-4F321AA8A8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4363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B38F056-1DCB-4F44-90A4-F5CACBA4B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EB25-1091-6145-94E0-32DCAABFB7BA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E7D1E84-3EF5-624C-93F0-99F6BC6A4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FA68DBE-6247-644B-8B22-EF604A152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43E60-1D4E-1045-BE18-4F321AA8A8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4721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710525-E0C8-6F40-B291-4C6016631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2599A4-D87F-CD4F-B1F3-99BBE537F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87E6949-55C7-AD4A-8335-7B4DE3E33C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D4A195D-A6D3-EA4D-8439-196FA0659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EB25-1091-6145-94E0-32DCAABFB7BA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33AB0C7-E99B-7C42-8406-1B9CC1A5E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44F477-AB1D-B846-850B-91F7BB430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43E60-1D4E-1045-BE18-4F321AA8A8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9499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24B2B7-2900-A84D-AE9D-9993999B5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9497E52-4032-834A-8C3D-59A31510FD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E697980-86CD-5741-8573-46A9CE5C7B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A6B34B-ADAD-F849-951E-286071A95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EB25-1091-6145-94E0-32DCAABFB7BA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543A784-BDE7-B949-AF20-A0B86B002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DD1494C-DEF4-6445-978E-8A2A9DA3A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43E60-1D4E-1045-BE18-4F321AA8A8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2361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8F52B4F-597B-A143-844F-541DEA1D2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34AED5-E989-DF41-85F0-2AD8D3828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835FBA-A807-3D4E-BFC1-6CB8A3C71F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9EB25-1091-6145-94E0-32DCAABFB7BA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6ACEC7-2767-3D44-818D-40BEA81ED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83B5E0-489A-F342-9891-7D3898E3E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43E60-1D4E-1045-BE18-4F321AA8A8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8605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6"/>
          <p:cNvSpPr txBox="1">
            <a:spLocks noGrp="1"/>
          </p:cNvSpPr>
          <p:nvPr>
            <p:ph type="body" sz="quarter" idx="1"/>
          </p:nvPr>
        </p:nvSpPr>
        <p:spPr>
          <a:xfrm>
            <a:off x="3607797" y="5487472"/>
            <a:ext cx="4983446" cy="42870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  <a:defRPr>
                <a:solidFill>
                  <a:srgbClr val="8B6E36"/>
                </a:solidFill>
              </a:defRPr>
            </a:pPr>
            <a:r>
              <a:rPr lang="en-US" sz="3600" b="1" dirty="0">
                <a:solidFill>
                  <a:schemeClr val="accent4"/>
                </a:solidFill>
              </a:rPr>
              <a:t>Series for 2018</a:t>
            </a:r>
            <a:endParaRPr sz="3600" b="1" dirty="0">
              <a:solidFill>
                <a:schemeClr val="accent4"/>
              </a:solidFill>
            </a:endParaRPr>
          </a:p>
        </p:txBody>
      </p:sp>
      <p:sp>
        <p:nvSpPr>
          <p:cNvPr id="83" name="Title 5"/>
          <p:cNvSpPr txBox="1">
            <a:spLocks noGrp="1"/>
          </p:cNvSpPr>
          <p:nvPr>
            <p:ph type="title"/>
          </p:nvPr>
        </p:nvSpPr>
        <p:spPr>
          <a:xfrm>
            <a:off x="2938816" y="31484"/>
            <a:ext cx="6314368" cy="3397517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7100" b="1" dirty="0">
                <a:solidFill>
                  <a:schemeClr val="bg1"/>
                </a:solidFill>
              </a:rPr>
              <a:t>Preaching Through the Prophets </a:t>
            </a:r>
            <a:endParaRPr sz="7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85290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6EA3BCA-E212-C249-B6BB-F070132508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516" b="10484"/>
          <a:stretch/>
        </p:blipFill>
        <p:spPr>
          <a:xfrm>
            <a:off x="-3983" y="10"/>
            <a:ext cx="12192000" cy="4571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126E481-B945-4179-BD79-05E96E9B29E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7EA39B-45F3-1744-8C18-48CAE7349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6" y="5091762"/>
            <a:ext cx="7834193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100"/>
              <a:t>Daniel Joins The Real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62A3DE-13DC-FE4B-95BC-B831147EE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9106" y="5091762"/>
            <a:ext cx="3688906" cy="126458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Preaching Through The Prophets </a:t>
            </a:r>
          </a:p>
        </p:txBody>
      </p:sp>
    </p:spTree>
    <p:extLst>
      <p:ext uri="{BB962C8B-B14F-4D97-AF65-F5344CB8AC3E}">
        <p14:creationId xmlns:p14="http://schemas.microsoft.com/office/powerpoint/2010/main" xmlns="" val="26801983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67D4867-5BA7-4462-B2F6-A23F4A622A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26910BFA-3DF5-D047-BF7A-B657E3522D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82" r="896"/>
          <a:stretch/>
        </p:blipFill>
        <p:spPr>
          <a:xfrm>
            <a:off x="5297763" y="1529833"/>
            <a:ext cx="6250769" cy="36374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B9867F-77C6-724E-ABF6-5929E4C45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1827" y="0"/>
            <a:ext cx="4754563" cy="2257608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Daniel’s Environment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Daniel 1:1-7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1C39C9D-6728-D347-AF06-81520C2F6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38044"/>
            <a:ext cx="4654296" cy="4219956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000" dirty="0">
                <a:solidFill>
                  <a:schemeClr val="bg1"/>
                </a:solidFill>
              </a:rPr>
              <a:t>Young and on his own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>
                <a:solidFill>
                  <a:schemeClr val="bg1"/>
                </a:solidFill>
              </a:rPr>
              <a:t>Culture antagonistic toward God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>
                <a:solidFill>
                  <a:schemeClr val="bg1"/>
                </a:solidFill>
              </a:rPr>
              <a:t>Encouraged to give into temptations</a:t>
            </a:r>
          </a:p>
        </p:txBody>
      </p:sp>
    </p:spTree>
    <p:extLst>
      <p:ext uri="{BB962C8B-B14F-4D97-AF65-F5344CB8AC3E}">
        <p14:creationId xmlns:p14="http://schemas.microsoft.com/office/powerpoint/2010/main" xmlns="" val="370133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67D4867-5BA7-4462-B2F6-A23F4A622A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00C7E7CD-4CBC-EC4D-8568-0B323CB97A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82" r="896"/>
          <a:stretch/>
        </p:blipFill>
        <p:spPr>
          <a:xfrm>
            <a:off x="5297763" y="1529833"/>
            <a:ext cx="6250769" cy="36374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E5E914-4D17-B54E-B452-24DA34694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654295" cy="2209998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How Daniel Survived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E8ECFB-652D-7D47-9A4D-73698410B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38044"/>
            <a:ext cx="4654296" cy="4219956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3200" dirty="0">
                <a:solidFill>
                  <a:schemeClr val="bg1"/>
                </a:solidFill>
              </a:rPr>
              <a:t>He found God-fearing companions.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3200" dirty="0">
                <a:solidFill>
                  <a:schemeClr val="bg1"/>
                </a:solidFill>
              </a:rPr>
              <a:t>He made up his mind to serve God.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3200" dirty="0">
                <a:solidFill>
                  <a:schemeClr val="bg1"/>
                </a:solidFill>
              </a:rPr>
              <a:t>He always remembered God.</a:t>
            </a:r>
          </a:p>
        </p:txBody>
      </p:sp>
    </p:spTree>
    <p:extLst>
      <p:ext uri="{BB962C8B-B14F-4D97-AF65-F5344CB8AC3E}">
        <p14:creationId xmlns:p14="http://schemas.microsoft.com/office/powerpoint/2010/main" xmlns="" val="134680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</Words>
  <Application>Microsoft Office PowerPoint</Application>
  <PresentationFormat>Custom</PresentationFormat>
  <Paragraphs>12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Preaching Through the Prophets </vt:lpstr>
      <vt:lpstr>Daniel Joins The Real World</vt:lpstr>
      <vt:lpstr>Daniel’s Environment Daniel 1:1-7</vt:lpstr>
      <vt:lpstr>How Daniel Survived</vt:lpstr>
      <vt:lpstr>Slide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Preaching Through The Prophets</dc:title>
  <cp:lastModifiedBy>mdehl@outlook.com</cp:lastModifiedBy>
  <cp:revision>4</cp:revision>
  <dcterms:modified xsi:type="dcterms:W3CDTF">2018-04-21T20:54:54Z</dcterms:modified>
</cp:coreProperties>
</file>