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265" r:id="rId4"/>
    <p:sldId id="266" r:id="rId5"/>
    <p:sldId id="267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66911" y="2511138"/>
            <a:ext cx="2738223" cy="29153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66911" y="2511138"/>
            <a:ext cx="2738223" cy="29153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3766911" y="2902856"/>
            <a:ext cx="5074709" cy="16933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95300" y="302655"/>
            <a:ext cx="8211825" cy="4669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95300" y="302655"/>
            <a:ext cx="8211825" cy="4669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495300" y="302655"/>
            <a:ext cx="8211825" cy="46696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802189" y="5164520"/>
            <a:ext cx="3374573" cy="125805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810C14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3752643" y="2582333"/>
            <a:ext cx="5074709" cy="16933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400" b="1" dirty="0"/>
              <a:t>The Example You Set</a:t>
            </a:r>
            <a:endParaRPr sz="6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6"/>
          <p:cNvSpPr txBox="1">
            <a:spLocks noGrp="1"/>
          </p:cNvSpPr>
          <p:nvPr>
            <p:ph type="body" idx="1"/>
          </p:nvPr>
        </p:nvSpPr>
        <p:spPr>
          <a:xfrm>
            <a:off x="495299" y="302655"/>
            <a:ext cx="8211826" cy="466969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AutoNum type="arabicParenR"/>
            </a:pPr>
            <a:r>
              <a:rPr lang="en-US" sz="3600" b="1" dirty="0"/>
              <a:t>Examples leave an impression.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John 20:24-25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Genesis 5:22-24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Genesis 6:9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6"/>
          <p:cNvSpPr txBox="1">
            <a:spLocks noGrp="1"/>
          </p:cNvSpPr>
          <p:nvPr>
            <p:ph type="body" idx="1"/>
          </p:nvPr>
        </p:nvSpPr>
        <p:spPr>
          <a:xfrm>
            <a:off x="495299" y="302655"/>
            <a:ext cx="8211826" cy="5105547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en-US" sz="3600" b="1" dirty="0"/>
              <a:t>Examples leave an impression.</a:t>
            </a:r>
          </a:p>
          <a:p>
            <a:pPr marL="514350" indent="-514350" algn="l">
              <a:buAutoNum type="arabicParenR"/>
            </a:pPr>
            <a:r>
              <a:rPr lang="en-US" sz="3600" b="1" dirty="0"/>
              <a:t>Examples lead.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Philippians 3:17-4:1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King Jeroboam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1 Kings 11:28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1 Kings 12:26-33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1 Kings 15:26; 16:19; 22:52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Rechabites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Jeremiah 35</a:t>
            </a:r>
          </a:p>
        </p:txBody>
      </p:sp>
    </p:spTree>
    <p:extLst>
      <p:ext uri="{BB962C8B-B14F-4D97-AF65-F5344CB8AC3E}">
        <p14:creationId xmlns:p14="http://schemas.microsoft.com/office/powerpoint/2010/main" xmlns="" val="187109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6"/>
          <p:cNvSpPr txBox="1">
            <a:spLocks noGrp="1"/>
          </p:cNvSpPr>
          <p:nvPr>
            <p:ph type="body" idx="1"/>
          </p:nvPr>
        </p:nvSpPr>
        <p:spPr>
          <a:xfrm>
            <a:off x="495299" y="302655"/>
            <a:ext cx="8211826" cy="466969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AutoNum type="arabicParenR"/>
            </a:pPr>
            <a:r>
              <a:rPr lang="en-US" sz="3600" b="1" dirty="0"/>
              <a:t>Examples leave an impression.</a:t>
            </a:r>
          </a:p>
          <a:p>
            <a:pPr marL="514350" indent="-514350" algn="l">
              <a:buAutoNum type="arabicParenR"/>
            </a:pPr>
            <a:r>
              <a:rPr lang="en-US" sz="3600" b="1" dirty="0"/>
              <a:t>Examples lead.</a:t>
            </a:r>
          </a:p>
          <a:p>
            <a:pPr marL="514350" indent="-514350" algn="l">
              <a:buAutoNum type="arabicParenR"/>
            </a:pPr>
            <a:r>
              <a:rPr lang="en-US" sz="3600" b="1" dirty="0"/>
              <a:t>You are to be a godly example.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Philippians 3:17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Philippians 3:12-14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Titus 2:2-5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1 Timothy 4:12</a:t>
            </a:r>
          </a:p>
        </p:txBody>
      </p:sp>
    </p:spTree>
    <p:extLst>
      <p:ext uri="{BB962C8B-B14F-4D97-AF65-F5344CB8AC3E}">
        <p14:creationId xmlns:p14="http://schemas.microsoft.com/office/powerpoint/2010/main" xmlns="" val="361763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</vt:lpstr>
      <vt:lpstr>The Example You Set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Example You Set</dc:title>
  <cp:lastModifiedBy>mdehl@outlook.com</cp:lastModifiedBy>
  <cp:revision>4</cp:revision>
  <dcterms:modified xsi:type="dcterms:W3CDTF">2018-03-10T21:18:50Z</dcterms:modified>
</cp:coreProperties>
</file>