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9" r:id="rId3"/>
    <p:sldId id="258" r:id="rId4"/>
    <p:sldId id="261" r:id="rId5"/>
    <p:sldId id="264" r:id="rId6"/>
    <p:sldId id="266" r:id="rId7"/>
    <p:sldId id="267" r:id="rId8"/>
    <p:sldId id="268" r:id="rId9"/>
    <p:sldId id="271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66797" y="4865670"/>
            <a:ext cx="2371244" cy="4077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92770" y="1663630"/>
            <a:ext cx="2845270" cy="3004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8612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66797" y="4865670"/>
            <a:ext cx="2371244" cy="4077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319892" y="321127"/>
            <a:ext cx="4600382" cy="61366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319892" y="321127"/>
            <a:ext cx="4600382" cy="61366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2790490" y="4653831"/>
            <a:ext cx="1390002" cy="146119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78612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4319892" y="321127"/>
            <a:ext cx="4600382" cy="61366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B19C53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403B610-246A-7543-8FA7-A7E837249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842140-DCD2-4E42-B4E2-EDE8CCD35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57DF46F-BEF9-7E48-8D53-838FED4DE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34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294F9E-229B-DE45-8627-5037BBFB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“Now Jesus did many other signs in the presence of the disciples, which are not written in this book; </a:t>
            </a:r>
            <a:r>
              <a:rPr lang="en-US" sz="36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but these are written so that you may believe </a:t>
            </a:r>
            <a:r>
              <a:rPr lang="en-US" sz="3600" dirty="0">
                <a:solidFill>
                  <a:schemeClr val="tx1"/>
                </a:solidFill>
              </a:rPr>
              <a:t>that Jesus is the Christ, the Son of God, and that by believing you may have life in His name.”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897F20-106D-A34C-85EA-82749DDCC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John 20:30-31</a:t>
            </a:r>
          </a:p>
        </p:txBody>
      </p:sp>
    </p:spTree>
    <p:extLst>
      <p:ext uri="{BB962C8B-B14F-4D97-AF65-F5344CB8AC3E}">
        <p14:creationId xmlns:p14="http://schemas.microsoft.com/office/powerpoint/2010/main" xmlns="" val="40212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992770" y="1292619"/>
            <a:ext cx="2845270" cy="3004264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Healing The Man Born Blind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3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229783" y="4990485"/>
            <a:ext cx="2371244" cy="4077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John 9</a:t>
            </a:r>
            <a:endParaRPr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2197528" y="0"/>
            <a:ext cx="7120561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John 9:1-12 — The Sign Performed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Christ is the light of the world. (v.5)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Ephesians 1:17-18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Importance of obedience (v.7)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2197529" y="0"/>
            <a:ext cx="6946472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John 9:13-17 — Round One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Division among the people (v.16)</a:t>
            </a:r>
          </a:p>
        </p:txBody>
      </p:sp>
    </p:spTree>
    <p:extLst>
      <p:ext uri="{BB962C8B-B14F-4D97-AF65-F5344CB8AC3E}">
        <p14:creationId xmlns:p14="http://schemas.microsoft.com/office/powerpoint/2010/main" xmlns="" val="729240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2197529" y="0"/>
            <a:ext cx="6946472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John 9:18-23 — Round Two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Three questions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1) Is this your son?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2) Was he born blind?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3) How was he cured?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Three answers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1) He is our son.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2) He was born blind.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3) We don’t know.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cost of following Christ   (v.22-23)</a:t>
            </a:r>
          </a:p>
        </p:txBody>
      </p:sp>
    </p:spTree>
    <p:extLst>
      <p:ext uri="{BB962C8B-B14F-4D97-AF65-F5344CB8AC3E}">
        <p14:creationId xmlns:p14="http://schemas.microsoft.com/office/powerpoint/2010/main" xmlns="" val="247452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2197529" y="0"/>
            <a:ext cx="6946472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John 9:24-34 — Round Three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Faith should be reasonable. (v.25)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With all boldness (v.27)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Acts 4:29,31; 28:31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Changed people change people. (v.28-34)</a:t>
            </a:r>
          </a:p>
        </p:txBody>
      </p:sp>
    </p:spTree>
    <p:extLst>
      <p:ext uri="{BB962C8B-B14F-4D97-AF65-F5344CB8AC3E}">
        <p14:creationId xmlns:p14="http://schemas.microsoft.com/office/powerpoint/2010/main" xmlns="" val="1954110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2197529" y="0"/>
            <a:ext cx="6946472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John 9:35-41 - Summary of Chapter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How will you answer? (v.35)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Christ’s application (v.38-41)</a:t>
            </a:r>
          </a:p>
        </p:txBody>
      </p:sp>
    </p:spTree>
    <p:extLst>
      <p:ext uri="{BB962C8B-B14F-4D97-AF65-F5344CB8AC3E}">
        <p14:creationId xmlns:p14="http://schemas.microsoft.com/office/powerpoint/2010/main" xmlns="" val="213496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Slide 1</vt:lpstr>
      <vt:lpstr>Slide 2</vt:lpstr>
      <vt:lpstr>Healing The Man Born Blind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Born Blind</dc:title>
  <cp:lastModifiedBy>mdehl@outlook.com</cp:lastModifiedBy>
  <cp:revision>5</cp:revision>
  <dcterms:modified xsi:type="dcterms:W3CDTF">2018-03-17T19:52:44Z</dcterms:modified>
</cp:coreProperties>
</file>