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7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" y="-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78397" y="5487472"/>
            <a:ext cx="6644592" cy="428708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1856282" y="482297"/>
            <a:ext cx="8419156" cy="339751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12363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6"/>
          <p:cNvSpPr txBox="1">
            <a:spLocks noGrp="1"/>
          </p:cNvSpPr>
          <p:nvPr>
            <p:ph type="body" sz="quarter" idx="1"/>
          </p:nvPr>
        </p:nvSpPr>
        <p:spPr>
          <a:xfrm>
            <a:off x="3607797" y="5487472"/>
            <a:ext cx="4983446" cy="4287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  <a:defRPr>
                <a:solidFill>
                  <a:srgbClr val="8B6E36"/>
                </a:solidFill>
              </a:defRPr>
            </a:pPr>
            <a:r>
              <a:rPr lang="en-US" sz="3600" b="1" dirty="0">
                <a:solidFill>
                  <a:schemeClr val="tx1"/>
                </a:solidFill>
              </a:rPr>
              <a:t>Series for 2018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83" name="Title 5"/>
          <p:cNvSpPr txBox="1">
            <a:spLocks noGrp="1"/>
          </p:cNvSpPr>
          <p:nvPr>
            <p:ph type="title"/>
          </p:nvPr>
        </p:nvSpPr>
        <p:spPr>
          <a:xfrm>
            <a:off x="2938816" y="31484"/>
            <a:ext cx="6314368" cy="339751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7100" b="1" dirty="0"/>
              <a:t>Preaching Through the Prophets </a:t>
            </a:r>
            <a:endParaRPr sz="7100" b="1" dirty="0"/>
          </a:p>
        </p:txBody>
      </p:sp>
    </p:spTree>
    <p:extLst>
      <p:ext uri="{BB962C8B-B14F-4D97-AF65-F5344CB8AC3E}">
        <p14:creationId xmlns:p14="http://schemas.microsoft.com/office/powerpoint/2010/main" xmlns="" val="1788529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194300-E78E-5949-8A3B-8E57DA23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100" b="1" i="1" dirty="0"/>
              <a:t>For the day of the LORD is great and very awesome; who can endure it?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3BA66CF-328D-2447-985E-3ECDC4BB7E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Joel 2:11</a:t>
            </a:r>
          </a:p>
        </p:txBody>
      </p:sp>
    </p:spTree>
    <p:extLst>
      <p:ext uri="{BB962C8B-B14F-4D97-AF65-F5344CB8AC3E}">
        <p14:creationId xmlns:p14="http://schemas.microsoft.com/office/powerpoint/2010/main" xmlns="" val="30941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FD32CC8-ED26-2247-A58A-5A7D6915AA7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80746" y="5448986"/>
            <a:ext cx="8596565" cy="5546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Preaching Through The Prophets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B21648-F8D7-CB46-AF96-5A849CDC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800" b="1" dirty="0"/>
              <a:t>Joel</a:t>
            </a:r>
            <a:r>
              <a:rPr lang="en-US" sz="7000" b="1" dirty="0"/>
              <a:t/>
            </a:r>
            <a:br>
              <a:rPr lang="en-US" sz="7000" b="1" dirty="0"/>
            </a:br>
            <a:r>
              <a:rPr lang="en-US" sz="6200" b="1" dirty="0"/>
              <a:t>The Day of the Lord</a:t>
            </a:r>
          </a:p>
        </p:txBody>
      </p:sp>
    </p:spTree>
    <p:extLst>
      <p:ext uri="{BB962C8B-B14F-4D97-AF65-F5344CB8AC3E}">
        <p14:creationId xmlns:p14="http://schemas.microsoft.com/office/powerpoint/2010/main" xmlns="" val="2622468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AF382-2D93-6C4E-98F1-0C27BD62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0861"/>
          </a:xfrm>
        </p:spPr>
        <p:txBody>
          <a:bodyPr>
            <a:normAutofit/>
          </a:bodyPr>
          <a:lstStyle/>
          <a:p>
            <a:r>
              <a:rPr lang="en-US" sz="4000" b="1" dirty="0"/>
              <a:t>Background OF Joel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401371-7D06-E348-BCF5-8AABDC953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30461"/>
            <a:ext cx="9905998" cy="5027539"/>
          </a:xfrm>
        </p:spPr>
        <p:txBody>
          <a:bodyPr anchor="t">
            <a:normAutofit/>
          </a:bodyPr>
          <a:lstStyle/>
          <a:p>
            <a:r>
              <a:rPr lang="en-US" sz="3200" dirty="0"/>
              <a:t>Author</a:t>
            </a:r>
          </a:p>
          <a:p>
            <a:r>
              <a:rPr lang="en-US" sz="3200" dirty="0"/>
              <a:t>Date </a:t>
            </a:r>
          </a:p>
          <a:p>
            <a:r>
              <a:rPr lang="en-US" sz="3200" dirty="0"/>
              <a:t>Standard Prophetic message</a:t>
            </a:r>
          </a:p>
          <a:p>
            <a:pPr lvl="1"/>
            <a:r>
              <a:rPr lang="en-US" sz="3000" dirty="0"/>
              <a:t>Repentance. Judgment. Restoration. </a:t>
            </a:r>
          </a:p>
          <a:p>
            <a:r>
              <a:rPr lang="en-US" sz="3200" dirty="0"/>
              <a:t>Theme</a:t>
            </a:r>
          </a:p>
        </p:txBody>
      </p:sp>
    </p:spTree>
    <p:extLst>
      <p:ext uri="{BB962C8B-B14F-4D97-AF65-F5344CB8AC3E}">
        <p14:creationId xmlns:p14="http://schemas.microsoft.com/office/powerpoint/2010/main" xmlns="" val="36899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AF382-2D93-6C4E-98F1-0C27BD62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0861"/>
          </a:xfrm>
        </p:spPr>
        <p:txBody>
          <a:bodyPr>
            <a:normAutofit/>
          </a:bodyPr>
          <a:lstStyle/>
          <a:p>
            <a:r>
              <a:rPr lang="en-US" sz="4000" b="1" dirty="0"/>
              <a:t>Outline of Joel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401371-7D06-E348-BCF5-8AABDC953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30461"/>
            <a:ext cx="9905998" cy="5027539"/>
          </a:xfrm>
        </p:spPr>
        <p:txBody>
          <a:bodyPr anchor="t">
            <a:normAutofit/>
          </a:bodyPr>
          <a:lstStyle/>
          <a:p>
            <a:r>
              <a:rPr lang="en-US" sz="3600" b="1" dirty="0"/>
              <a:t>Joel 1:1–2:17 </a:t>
            </a:r>
            <a:r>
              <a:rPr lang="en-US" sz="3200" b="1" dirty="0"/>
              <a:t>–</a:t>
            </a:r>
            <a:r>
              <a:rPr lang="en-US" sz="4000" b="1" dirty="0"/>
              <a:t> </a:t>
            </a:r>
            <a:r>
              <a:rPr lang="en-US" sz="3200" b="1" dirty="0"/>
              <a:t>A day of judgment for Israel</a:t>
            </a:r>
            <a:r>
              <a:rPr lang="en-US" sz="4000" b="1" dirty="0"/>
              <a:t> </a:t>
            </a:r>
          </a:p>
          <a:p>
            <a:r>
              <a:rPr lang="en-US" sz="3600" b="1" dirty="0"/>
              <a:t>Joel 2:18–3:21</a:t>
            </a:r>
            <a:r>
              <a:rPr lang="en-US" sz="4000" b="1" dirty="0"/>
              <a:t> </a:t>
            </a:r>
            <a:r>
              <a:rPr lang="en-US" sz="3200" b="1" dirty="0"/>
              <a:t>–</a:t>
            </a:r>
            <a:r>
              <a:rPr lang="en-US" sz="4400" b="1" dirty="0"/>
              <a:t> </a:t>
            </a:r>
            <a:r>
              <a:rPr lang="en-US" sz="3200" b="1" dirty="0"/>
              <a:t>A day of deliverance for Israel </a:t>
            </a:r>
          </a:p>
        </p:txBody>
      </p:sp>
    </p:spTree>
    <p:extLst>
      <p:ext uri="{BB962C8B-B14F-4D97-AF65-F5344CB8AC3E}">
        <p14:creationId xmlns:p14="http://schemas.microsoft.com/office/powerpoint/2010/main" xmlns="" val="329968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AF382-2D93-6C4E-98F1-0C27BD62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09600"/>
            <a:ext cx="10557981" cy="1301214"/>
          </a:xfrm>
        </p:spPr>
        <p:txBody>
          <a:bodyPr>
            <a:normAutofit/>
          </a:bodyPr>
          <a:lstStyle/>
          <a:p>
            <a:r>
              <a:rPr lang="en-US" sz="3600" b="1" dirty="0"/>
              <a:t>Joel 2:18–27 – </a:t>
            </a:r>
            <a:r>
              <a:rPr lang="en-US" sz="3000" b="1" dirty="0"/>
              <a:t>Reversal from Curses to Blessings</a:t>
            </a:r>
            <a:r>
              <a:rPr lang="en-US" sz="36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401371-7D06-E348-BCF5-8AABDC953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30461"/>
            <a:ext cx="9905998" cy="5027539"/>
          </a:xfrm>
        </p:spPr>
        <p:txBody>
          <a:bodyPr anchor="t">
            <a:normAutofit/>
          </a:bodyPr>
          <a:lstStyle/>
          <a:p>
            <a:r>
              <a:rPr lang="en-US" sz="3000" dirty="0"/>
              <a:t>1:4 					vs.			2:25					</a:t>
            </a:r>
          </a:p>
          <a:p>
            <a:r>
              <a:rPr lang="en-US" sz="3000" dirty="0"/>
              <a:t>1:5,10  				vs.			2:24b					</a:t>
            </a:r>
          </a:p>
          <a:p>
            <a:r>
              <a:rPr lang="en-US" sz="3000" dirty="0"/>
              <a:t>1:10-11,17			vs.			2:24a			</a:t>
            </a:r>
          </a:p>
          <a:p>
            <a:r>
              <a:rPr lang="en-US" sz="3000" dirty="0"/>
              <a:t>1:12,17  				vs.			2:23				</a:t>
            </a:r>
          </a:p>
          <a:p>
            <a:r>
              <a:rPr lang="en-US" sz="3000" dirty="0"/>
              <a:t>1:12, 19b  			vs.			2:22b					</a:t>
            </a:r>
          </a:p>
          <a:p>
            <a:r>
              <a:rPr lang="en-US" sz="3000" dirty="0"/>
              <a:t>1:18,20  				vs.			2:22a			</a:t>
            </a:r>
          </a:p>
          <a:p>
            <a:r>
              <a:rPr lang="en-US" sz="3000" dirty="0"/>
              <a:t>1:19-20  				vs.			2:21					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8058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AF382-2D93-6C4E-98F1-0C27BD62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0861"/>
          </a:xfrm>
        </p:spPr>
        <p:txBody>
          <a:bodyPr>
            <a:normAutofit/>
          </a:bodyPr>
          <a:lstStyle/>
          <a:p>
            <a:r>
              <a:rPr lang="en-US" sz="4000" b="1" dirty="0"/>
              <a:t>Outline of Joel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401371-7D06-E348-BCF5-8AABDC953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30461"/>
            <a:ext cx="9905998" cy="5027539"/>
          </a:xfrm>
        </p:spPr>
        <p:txBody>
          <a:bodyPr anchor="t">
            <a:normAutofit/>
          </a:bodyPr>
          <a:lstStyle/>
          <a:p>
            <a:r>
              <a:rPr lang="en-US" sz="3600" b="1" dirty="0"/>
              <a:t>Joel 1:1–2:17 </a:t>
            </a:r>
            <a:r>
              <a:rPr lang="en-US" sz="3200" b="1" dirty="0"/>
              <a:t>–</a:t>
            </a:r>
            <a:r>
              <a:rPr lang="en-US" sz="4000" b="1" dirty="0"/>
              <a:t> </a:t>
            </a:r>
            <a:r>
              <a:rPr lang="en-US" sz="3200" b="1" dirty="0"/>
              <a:t>A day of judgment for Israel</a:t>
            </a:r>
            <a:r>
              <a:rPr lang="en-US" sz="4000" b="1" dirty="0"/>
              <a:t> </a:t>
            </a:r>
          </a:p>
          <a:p>
            <a:r>
              <a:rPr lang="en-US" sz="3600" b="1" dirty="0"/>
              <a:t>Joel 2:18–3:21</a:t>
            </a:r>
            <a:r>
              <a:rPr lang="en-US" sz="4000" b="1" dirty="0"/>
              <a:t> </a:t>
            </a:r>
            <a:r>
              <a:rPr lang="en-US" sz="3200" b="1" dirty="0"/>
              <a:t>–</a:t>
            </a:r>
            <a:r>
              <a:rPr lang="en-US" sz="4400" b="1" dirty="0"/>
              <a:t> </a:t>
            </a:r>
            <a:r>
              <a:rPr lang="en-US" sz="3200" b="1" dirty="0"/>
              <a:t>A day of deliverance for Israel </a:t>
            </a:r>
          </a:p>
        </p:txBody>
      </p:sp>
    </p:spTree>
    <p:extLst>
      <p:ext uri="{BB962C8B-B14F-4D97-AF65-F5344CB8AC3E}">
        <p14:creationId xmlns:p14="http://schemas.microsoft.com/office/powerpoint/2010/main" xmlns="" val="3316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AF382-2D93-6C4E-98F1-0C27BD62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09600"/>
            <a:ext cx="10557981" cy="1301214"/>
          </a:xfrm>
        </p:spPr>
        <p:txBody>
          <a:bodyPr>
            <a:normAutofit/>
          </a:bodyPr>
          <a:lstStyle/>
          <a:p>
            <a:r>
              <a:rPr lang="en-US" sz="4000" b="1" dirty="0"/>
              <a:t>What Does Joel Teach us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401371-7D06-E348-BCF5-8AABDC953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30461"/>
            <a:ext cx="9905998" cy="5027539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What REAL Repentance loos like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Joel 1:13-14; 2:12-13; 2:15-17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Joel 2:12-14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Matthew 22:37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James 4:8-10</a:t>
            </a:r>
          </a:p>
        </p:txBody>
      </p:sp>
    </p:spTree>
    <p:extLst>
      <p:ext uri="{BB962C8B-B14F-4D97-AF65-F5344CB8AC3E}">
        <p14:creationId xmlns:p14="http://schemas.microsoft.com/office/powerpoint/2010/main" xmlns="" val="17806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AF382-2D93-6C4E-98F1-0C27BD62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09600"/>
            <a:ext cx="10557981" cy="1301214"/>
          </a:xfrm>
        </p:spPr>
        <p:txBody>
          <a:bodyPr>
            <a:normAutofit/>
          </a:bodyPr>
          <a:lstStyle/>
          <a:p>
            <a:r>
              <a:rPr lang="en-US" sz="4000" b="1" dirty="0"/>
              <a:t>What Does Joel Teach us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401371-7D06-E348-BCF5-8AABDC953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30461"/>
            <a:ext cx="9905998" cy="5027539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What REAL Repentance loos like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The need to be aware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Joel 2:1-3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Job 1:6-19</a:t>
            </a:r>
          </a:p>
        </p:txBody>
      </p:sp>
    </p:spTree>
    <p:extLst>
      <p:ext uri="{BB962C8B-B14F-4D97-AF65-F5344CB8AC3E}">
        <p14:creationId xmlns:p14="http://schemas.microsoft.com/office/powerpoint/2010/main" xmlns="" val="35442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AF382-2D93-6C4E-98F1-0C27BD62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09600"/>
            <a:ext cx="10557981" cy="1301214"/>
          </a:xfrm>
        </p:spPr>
        <p:txBody>
          <a:bodyPr>
            <a:normAutofit/>
          </a:bodyPr>
          <a:lstStyle/>
          <a:p>
            <a:r>
              <a:rPr lang="en-US" sz="4000" b="1" dirty="0"/>
              <a:t>What Does Joel Teach us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401371-7D06-E348-BCF5-8AABDC953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30461"/>
            <a:ext cx="9905998" cy="5027539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What REAL Repentance loos like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The need to be aware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God’s faithfulness to His word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Joel 1:7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Leviticus 26:18-20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Joel 3:17-21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2 Peter 2:9-10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Hebrews 10:31</a:t>
            </a:r>
          </a:p>
        </p:txBody>
      </p:sp>
    </p:spTree>
    <p:extLst>
      <p:ext uri="{BB962C8B-B14F-4D97-AF65-F5344CB8AC3E}">
        <p14:creationId xmlns:p14="http://schemas.microsoft.com/office/powerpoint/2010/main" xmlns="" val="34138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175</Words>
  <Application>Microsoft Office PowerPoint</Application>
  <PresentationFormat>Custom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Mesh</vt:lpstr>
      <vt:lpstr>Preaching Through the Prophets </vt:lpstr>
      <vt:lpstr>Joel The Day of the Lord</vt:lpstr>
      <vt:lpstr>Background OF Joel</vt:lpstr>
      <vt:lpstr>Outline of Joel</vt:lpstr>
      <vt:lpstr>Joel 2:18–27 – Reversal from Curses to Blessings </vt:lpstr>
      <vt:lpstr>Outline of Joel</vt:lpstr>
      <vt:lpstr>What Does Joel Teach us today?</vt:lpstr>
      <vt:lpstr>What Does Joel Teach us today?</vt:lpstr>
      <vt:lpstr>What Does Joel Teach us today?</vt:lpstr>
      <vt:lpstr>For the day of the LORD is great and very awesome; who can endure it?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Preaching Through the Prophets </dc:title>
  <cp:lastModifiedBy>mdehl@outlook.com</cp:lastModifiedBy>
  <cp:revision>12</cp:revision>
  <dcterms:modified xsi:type="dcterms:W3CDTF">2018-03-03T20:36:23Z</dcterms:modified>
</cp:coreProperties>
</file>