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6" r:id="rId3"/>
    <p:sldId id="257" r:id="rId4"/>
    <p:sldId id="263" r:id="rId5"/>
    <p:sldId id="264" r:id="rId6"/>
    <p:sldId id="261" r:id="rId7"/>
    <p:sldId id="265" r:id="rId8"/>
    <p:sldId id="266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C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8200" y="5500037"/>
            <a:ext cx="2371413" cy="28260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8200" y="5500037"/>
            <a:ext cx="2371413" cy="28260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677368" y="1023838"/>
            <a:ext cx="7819292" cy="24173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00003"/>
            <a:ext cx="8211826" cy="41023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00003"/>
            <a:ext cx="8211826" cy="41023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00003"/>
            <a:ext cx="8211826" cy="41023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4548616" y="4852304"/>
            <a:ext cx="4282789" cy="13095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E5DFBA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1675258" y="5265506"/>
            <a:ext cx="5793483" cy="7541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58951">
              <a:defRPr sz="1328"/>
            </a:pPr>
            <a:r>
              <a:rPr lang="en-US" sz="3200" dirty="0">
                <a:solidFill>
                  <a:srgbClr val="FFDC73"/>
                </a:solidFill>
              </a:rPr>
              <a:t>A Dangerous Oxymoron</a:t>
            </a:r>
            <a:endParaRPr sz="3200" dirty="0">
              <a:solidFill>
                <a:srgbClr val="FFDC73"/>
              </a:solidFill>
            </a:endParaRPr>
          </a:p>
        </p:txBody>
      </p:sp>
      <p:sp>
        <p:nvSpPr>
          <p:cNvPr id="80" name="Title 5"/>
          <p:cNvSpPr txBox="1">
            <a:spLocks noGrp="1"/>
          </p:cNvSpPr>
          <p:nvPr>
            <p:ph type="title"/>
          </p:nvPr>
        </p:nvSpPr>
        <p:spPr>
          <a:xfrm>
            <a:off x="677368" y="1023838"/>
            <a:ext cx="7819291" cy="24173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400" b="1" dirty="0">
                <a:solidFill>
                  <a:srgbClr val="FFDC73"/>
                </a:solidFill>
              </a:rPr>
              <a:t>Boring Worship</a:t>
            </a:r>
            <a:endParaRPr sz="8400" b="1" dirty="0">
              <a:solidFill>
                <a:srgbClr val="FFDC7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6"/>
          <p:cNvSpPr txBox="1">
            <a:spLocks noGrp="1"/>
          </p:cNvSpPr>
          <p:nvPr>
            <p:ph type="body" idx="1"/>
          </p:nvPr>
        </p:nvSpPr>
        <p:spPr>
          <a:xfrm>
            <a:off x="468312" y="142697"/>
            <a:ext cx="8211826" cy="508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Directed to God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John 4:23-24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Genesis 4:3-5; Hebrews 11:4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Preaching – Acts 2:42 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Prayer – Acts 2:42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Singing – Colossians 3:16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Giving – 1 Corinthians 16:1-2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Lord’s Supper – Acts 20:7</a:t>
            </a:r>
          </a:p>
        </p:txBody>
      </p:sp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4572000" y="5222697"/>
            <a:ext cx="4282789" cy="130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DC73"/>
                </a:solidFill>
              </a:rPr>
              <a:t>Worship Is…</a:t>
            </a:r>
            <a:endParaRPr sz="4200" b="1" dirty="0">
              <a:solidFill>
                <a:srgbClr val="FFDC7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6"/>
          <p:cNvSpPr txBox="1">
            <a:spLocks noGrp="1"/>
          </p:cNvSpPr>
          <p:nvPr>
            <p:ph type="body" idx="1"/>
          </p:nvPr>
        </p:nvSpPr>
        <p:spPr>
          <a:xfrm>
            <a:off x="468312" y="142697"/>
            <a:ext cx="8211826" cy="508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Directed to God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Honoring God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Matthew 2:1-2,11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John 3:16-17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Hebrews 10:22-23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A Sacrifice of Praise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Hebrews 13:14-15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Psalm 96:8-9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Psalm 150:1-2</a:t>
            </a:r>
            <a:endParaRPr sz="2800" dirty="0">
              <a:solidFill>
                <a:srgbClr val="FFDC73"/>
              </a:solidFill>
            </a:endParaRPr>
          </a:p>
        </p:txBody>
      </p:sp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4572000" y="5222697"/>
            <a:ext cx="4282789" cy="130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DC73"/>
                </a:solidFill>
              </a:rPr>
              <a:t>Worship Is…</a:t>
            </a:r>
            <a:endParaRPr sz="4200" b="1" dirty="0">
              <a:solidFill>
                <a:srgbClr val="FFD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662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6"/>
          <p:cNvSpPr txBox="1">
            <a:spLocks noGrp="1"/>
          </p:cNvSpPr>
          <p:nvPr>
            <p:ph type="body" idx="1"/>
          </p:nvPr>
        </p:nvSpPr>
        <p:spPr>
          <a:xfrm>
            <a:off x="468312" y="142697"/>
            <a:ext cx="8211826" cy="508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Directed to God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Honoring God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A Sacrifice of Praise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An Exaltation of God’s Name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Ephesians 3:20-21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A Foretaste of Glory to Come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Revelation 4:9-11; 5:11-14</a:t>
            </a:r>
            <a:endParaRPr sz="2800" dirty="0">
              <a:solidFill>
                <a:srgbClr val="FFDC73"/>
              </a:solidFill>
            </a:endParaRPr>
          </a:p>
        </p:txBody>
      </p:sp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4572000" y="5222697"/>
            <a:ext cx="4282789" cy="130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DC73"/>
                </a:solidFill>
              </a:rPr>
              <a:t>Worship Is…</a:t>
            </a:r>
            <a:endParaRPr sz="4200" b="1" dirty="0">
              <a:solidFill>
                <a:srgbClr val="FFD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51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6"/>
          <p:cNvSpPr txBox="1">
            <a:spLocks noGrp="1"/>
          </p:cNvSpPr>
          <p:nvPr>
            <p:ph type="body" idx="1"/>
          </p:nvPr>
        </p:nvSpPr>
        <p:spPr>
          <a:xfrm>
            <a:off x="468312" y="142697"/>
            <a:ext cx="8211826" cy="508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For You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1 Chronicles 16:29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A Spectator Sport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Colossians 3:15-16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Hebrews 10:24-25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All Emotion or All Rituals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Matthew 15:6-9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Matthew 22:37</a:t>
            </a:r>
          </a:p>
        </p:txBody>
      </p:sp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4572000" y="5222697"/>
            <a:ext cx="4282789" cy="130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DC73"/>
                </a:solidFill>
              </a:rPr>
              <a:t>Worship Is </a:t>
            </a:r>
            <a:r>
              <a:rPr lang="en-US" sz="4200" b="1" u="sng" dirty="0">
                <a:solidFill>
                  <a:srgbClr val="FFDC73"/>
                </a:solidFill>
              </a:rPr>
              <a:t>Not</a:t>
            </a:r>
            <a:r>
              <a:rPr lang="en-US" sz="4200" b="1" dirty="0">
                <a:solidFill>
                  <a:srgbClr val="FFDC73"/>
                </a:solidFill>
              </a:rPr>
              <a:t>…</a:t>
            </a:r>
            <a:endParaRPr sz="4200" b="1" dirty="0">
              <a:solidFill>
                <a:srgbClr val="FFD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503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6"/>
          <p:cNvSpPr txBox="1">
            <a:spLocks noGrp="1"/>
          </p:cNvSpPr>
          <p:nvPr>
            <p:ph type="body" idx="1"/>
          </p:nvPr>
        </p:nvSpPr>
        <p:spPr>
          <a:xfrm>
            <a:off x="468312" y="142697"/>
            <a:ext cx="8211826" cy="508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For You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A Spectator Sport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All Emotion or All Rituals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DC73"/>
                </a:solidFill>
              </a:rPr>
              <a:t>Boring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Malachi 1:12-13</a:t>
            </a:r>
          </a:p>
          <a:p>
            <a:pPr marL="1371600" lvl="1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DC73"/>
                </a:solidFill>
              </a:rPr>
              <a:t>Psalm 122:1</a:t>
            </a:r>
            <a:endParaRPr sz="2800" dirty="0">
              <a:solidFill>
                <a:srgbClr val="FFDC73"/>
              </a:solidFill>
            </a:endParaRPr>
          </a:p>
        </p:txBody>
      </p:sp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4572000" y="5222697"/>
            <a:ext cx="4282789" cy="130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DC73"/>
                </a:solidFill>
              </a:rPr>
              <a:t>Worship Is </a:t>
            </a:r>
            <a:r>
              <a:rPr lang="en-US" sz="4200" b="1" u="sng" dirty="0">
                <a:solidFill>
                  <a:srgbClr val="FFDC73"/>
                </a:solidFill>
              </a:rPr>
              <a:t>Not</a:t>
            </a:r>
            <a:r>
              <a:rPr lang="en-US" sz="4200" b="1" dirty="0">
                <a:solidFill>
                  <a:srgbClr val="FFDC73"/>
                </a:solidFill>
              </a:rPr>
              <a:t>…</a:t>
            </a:r>
            <a:endParaRPr sz="4200" b="1" dirty="0">
              <a:solidFill>
                <a:srgbClr val="FFD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866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Slide 1</vt:lpstr>
      <vt:lpstr>Boring Worship</vt:lpstr>
      <vt:lpstr>Worship Is…</vt:lpstr>
      <vt:lpstr>Worship Is…</vt:lpstr>
      <vt:lpstr>Worship Is…</vt:lpstr>
      <vt:lpstr>Worship Is Not…</vt:lpstr>
      <vt:lpstr>Worship Is Not…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Boring Worship</dc:title>
  <cp:lastModifiedBy>mdehl@outlook.com</cp:lastModifiedBy>
  <cp:revision>3</cp:revision>
  <dcterms:modified xsi:type="dcterms:W3CDTF">2018-02-18T01:29:16Z</dcterms:modified>
</cp:coreProperties>
</file>