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B4834-F386-5440-9166-9596BCE14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F523BC-EA9F-E045-A99E-92BCCC60E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4EBBAF-0252-9241-B9D1-3481AF57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F7E16A-1C57-B641-B142-4448869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F80BFC-ADEC-8F4A-BC0B-9892C316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5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AA466-BC3E-F641-9F19-D8578735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5BFBB3-EC3E-7545-9525-F48410762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370FF5-597F-4744-A15E-CBA282B7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2AD17B-3624-C546-BB8D-C655A856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054AA7-6B10-9B44-8BDE-AFF40322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70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D15FC46-3157-AE49-98C2-9D3686BBC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7E2BD9-4E4D-5344-9C9D-7039E4B2B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C72948-9034-DA43-ABA3-EE40EB2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02E00A-4E7D-C243-959C-72608850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DE0697-C78C-184C-B197-8ACB91E3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06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0581F1-9E40-5546-83BF-BDF9C530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BFD8CB-9C96-FB43-BC9E-3E1239D8A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CCEF24-A599-3248-94B2-05BF6779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FDF41-B181-C046-8BD0-D17030F3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8F3EA0-93B4-D342-A993-18D11A2F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A10BC6-3AC2-774C-B072-EDFAD965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8EB7D7-DE1F-6445-9F46-F368AD70E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822D79-DC2A-2148-BF9B-B8824321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B2468-E5E5-3A43-9CAA-E6A02D2D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CE853C-52A7-BB47-A706-064BA6C6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54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2955F-5F58-D34E-9A9E-394A446E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9F4D6-82FE-014B-BFA3-445D8F228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34830-A641-664C-9134-3741ED7D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29DC2-A5A7-314D-BFD1-0AD99E9E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F7CD57-EFF0-E341-8EE5-B42C1755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C0601B-7251-584C-9BEC-780D8D90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15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77444-19D0-DD48-AC93-1EB4736D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9B1089-08B0-9B40-B687-C48ADE8F0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358F2D-E955-2C47-BD9B-E78281573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6C1C52-DA31-F942-9A65-94AC939FE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BFC983-3003-1942-BCC7-543962F71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38B926-3B0C-4148-B8DC-230B65E6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B2C0EC5-A7CB-4848-B6E3-B218EC8F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3F2B1E0-318A-DE4D-9F40-A02FB9E1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9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AFB3E-E805-9C49-9A4D-B4A3BF1C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B8A345-D0CB-FF44-88E1-F84385A3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B68398-B828-D24A-8875-09DFED6A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6F7078-59FC-254A-9C52-A5C55ECF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7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83728A-A962-1B45-B00A-3E6ABE2D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5B6D86-8741-C54D-BC8D-386DD88A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314AAE-5176-7140-99FA-72513329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01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21E33-9D11-1647-ACAD-A041EB4E6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905B6D-9EBF-7F43-ADAC-1CD39B278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61BE62-06AD-EB46-B789-98EBB64F3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C5BFE8-EB83-D64B-840A-0421B6F8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B2B0AD-364A-3E49-BF6F-2B693737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F7BA4C-26A8-5D4F-91B8-A296FE3C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09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968F1-43F9-2C47-A110-9C480955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4509F46-C086-9644-A057-35354BF11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F2C1C8-F199-9B44-8ED5-8DC6A20FD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3CC7B5-8EC1-144E-A716-FD0DBA63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51F91D-62F2-F94E-8A80-C647F5B9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18EAD5-0799-9049-9E11-009ED25A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89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517E830-1337-3343-9159-6610A532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024010-4F78-1441-B4A7-BD41193B8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081EC0-05A3-DA42-89DD-F4185929A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5BF2-D9F7-2347-B8ED-EEAD37B390E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28C062-5DE0-064B-9B80-685FCC855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A6610A-87FA-9641-9188-9139B42C3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C83C-18B9-B54E-BAD8-725B7D62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1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F24D2D0-1461-9F49-B653-44252ADFBF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6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blipFill dpi="0" rotWithShape="1">
            <a:blip r:embed="rId3">
              <a:alphaModFix amt="27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25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254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1955749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808342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73057B-B575-4F4E-87E7-892C36A7D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2152955"/>
            <a:ext cx="9966960" cy="2552091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The Deliverance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99149E-5110-9649-8875-F1A34F439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0364" y="5342072"/>
            <a:ext cx="7891272" cy="70746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800" dirty="0"/>
              <a:t>Exodus 6</a:t>
            </a:r>
          </a:p>
        </p:txBody>
      </p:sp>
    </p:spTree>
    <p:extLst>
      <p:ext uri="{BB962C8B-B14F-4D97-AF65-F5344CB8AC3E}">
        <p14:creationId xmlns:p14="http://schemas.microsoft.com/office/powerpoint/2010/main" xmlns="" val="39455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381BD5A-A412-1541-9EE0-2CCFAC461D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4B7840-E01C-CA4C-BE67-F9DF4474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140" y="909637"/>
            <a:ext cx="9951720" cy="1616710"/>
          </a:xfrm>
        </p:spPr>
        <p:txBody>
          <a:bodyPr anchor="ctr">
            <a:normAutofit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God Speaks – Exodus 6:1-8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BEC1-4F78-4249-81D3-F615AEBD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40" y="2808287"/>
            <a:ext cx="9951720" cy="404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1) “I will do to Pharaoh” (v.1)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2) “I am the LORD” (v.2)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3) “I appeared to Abraham…as God Almighty” (v.3)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4) “I did not make myself known to them” (v.3)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5) “I also established my covenant with them” (v.4)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6) “I have heard” (v.5)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FFFF"/>
                </a:solidFill>
              </a:rPr>
              <a:t>7) “I have remembered my covenant” (v.5)</a:t>
            </a:r>
          </a:p>
          <a:p>
            <a:pPr marL="514350" indent="-514350">
              <a:buAutoNum type="arabicPeriod" startAt="4"/>
            </a:pPr>
            <a:endParaRPr lang="en-US" sz="3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A9E5D54-DA72-3049-B7C3-C479CAA1B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6E35E-A1A2-2449-9510-87865E83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140" y="909637"/>
            <a:ext cx="9951720" cy="1616710"/>
          </a:xfrm>
        </p:spPr>
        <p:txBody>
          <a:bodyPr anchor="ctr">
            <a:normAutofit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God Speaks – Exodus 6:1-8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8B710-F8C1-AB44-8284-0B56B9C6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40" y="2808287"/>
            <a:ext cx="9951720" cy="4049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8) “I am the LORD” (v.6)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9) “I will bring you out from under the burdens” (v.6)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Exodus 14:6-7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Matthew 11:28-30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chemeClr val="bg1"/>
                </a:solidFill>
              </a:rPr>
              <a:t>10)</a:t>
            </a:r>
            <a:r>
              <a:rPr lang="en-US" sz="3200" b="1" dirty="0">
                <a:solidFill>
                  <a:srgbClr val="FFFFFF"/>
                </a:solidFill>
              </a:rPr>
              <a:t> “I will deliver you from slavery” (v.6)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Romans 6:17-23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John 8:31-33</a:t>
            </a:r>
          </a:p>
          <a:p>
            <a:pPr marL="0" indent="0">
              <a:lnSpc>
                <a:spcPct val="80000"/>
              </a:lnSpc>
              <a:buNone/>
            </a:pP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7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A9E5D54-DA72-3049-B7C3-C479CAA1B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6E35E-A1A2-2449-9510-87865E83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140" y="909637"/>
            <a:ext cx="9951720" cy="1616710"/>
          </a:xfrm>
        </p:spPr>
        <p:txBody>
          <a:bodyPr anchor="ctr">
            <a:normAutofit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God Speaks – Exodus 6:1-8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8B710-F8C1-AB44-8284-0B56B9C6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40" y="2808287"/>
            <a:ext cx="9951720" cy="4049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11) “I will redeem you” (v.6)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1 Timothy 2:4-6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12) “I will take you to be my people” (v.7)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Deuteronomy 4:20; 7:6; 26:18; 2 Samuel 7:24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1 Peter 2:9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13) “I will be your God” (v.7)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Genesis 17:8; Leviticus 26:12; Deuteronomy 29:13</a:t>
            </a:r>
          </a:p>
        </p:txBody>
      </p:sp>
    </p:spTree>
    <p:extLst>
      <p:ext uri="{BB962C8B-B14F-4D97-AF65-F5344CB8AC3E}">
        <p14:creationId xmlns:p14="http://schemas.microsoft.com/office/powerpoint/2010/main" xmlns="" val="25255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A9E5D54-DA72-3049-B7C3-C479CAA1B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6E35E-A1A2-2449-9510-87865E83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140" y="909637"/>
            <a:ext cx="9951720" cy="1616710"/>
          </a:xfrm>
        </p:spPr>
        <p:txBody>
          <a:bodyPr anchor="ctr">
            <a:normAutofit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God Speaks – Exodus 6:1-8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8B710-F8C1-AB44-8284-0B56B9C6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140" y="2808287"/>
            <a:ext cx="9951720" cy="40497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14) “I am the LORD your God” (v.7)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Exodus 20:2-3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15) “I will bring you into the land” (v.8)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Ezekiel 20:6; Genesis 15:18; 26:3; 35:12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1 Peter 1:3-5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16) “I will give it to you for a possession” (v.8)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solidFill>
                  <a:srgbClr val="FFFFFF"/>
                </a:solidFill>
              </a:rPr>
              <a:t>Romans 6:23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FFFFFF"/>
                </a:solidFill>
              </a:rPr>
              <a:t>17) “I am the LORD” (v.8)</a:t>
            </a:r>
          </a:p>
        </p:txBody>
      </p:sp>
    </p:spTree>
    <p:extLst>
      <p:ext uri="{BB962C8B-B14F-4D97-AF65-F5344CB8AC3E}">
        <p14:creationId xmlns:p14="http://schemas.microsoft.com/office/powerpoint/2010/main" xmlns="" val="104112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Deliverance of God</vt:lpstr>
      <vt:lpstr>God Speaks – Exodus 6:1-8</vt:lpstr>
      <vt:lpstr>God Speaks – Exodus 6:1-8</vt:lpstr>
      <vt:lpstr>God Speaks – Exodus 6:1-8</vt:lpstr>
      <vt:lpstr>God Speaks – Exodus 6:1-8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Deliverance of God</dc:title>
  <cp:lastModifiedBy>mdehl@outlook.com</cp:lastModifiedBy>
  <cp:revision>5</cp:revision>
  <dcterms:modified xsi:type="dcterms:W3CDTF">2017-07-09T20:45:11Z</dcterms:modified>
</cp:coreProperties>
</file>