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9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88" autoAdjust="0"/>
    <p:restoredTop sz="94660"/>
  </p:normalViewPr>
  <p:slideViewPr>
    <p:cSldViewPr>
      <p:cViewPr varScale="1">
        <p:scale>
          <a:sx n="52" d="100"/>
          <a:sy n="52" d="100"/>
        </p:scale>
        <p:origin x="-594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72194E-B598-9E4B-8922-A60076407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8B60FAA-67EA-0943-B7EE-01823DDC4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6212C1-4C83-574A-A581-6696F550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0DEF-19D1-BB43-A920-3DF89F50311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468BF2-0F28-A84C-8BE1-BD5B3318F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DD82AC-EAA7-4D4F-9419-C173DB7D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8518-1BE2-6446-B03E-3873131F9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756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3421D0-7840-AD41-891B-0D9DF3583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16A6EA4-F505-2C4E-94B4-FA330882D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C3D288-FEB6-3D4E-8D6E-AC447E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0DEF-19D1-BB43-A920-3DF89F50311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35E682-531E-114E-A11D-D2FDFC52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D2352F-E2D2-DB42-A09B-B012AF17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8518-1BE2-6446-B03E-3873131F9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490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2765273-2238-2E47-AAA6-6EFA3287BE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655E5D9-C03D-AA4F-A1DA-0FA9F579D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60F76F-965F-A844-9C34-4ADDE931E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0DEF-19D1-BB43-A920-3DF89F50311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8EED27-E888-0D46-95AF-64C4F0BD3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959C8D-DD05-694A-BBA0-69420475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8518-1BE2-6446-B03E-3873131F9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851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5ABFD7-8D74-0543-90AD-08B97FC7E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34CFBD-9ADF-CA4A-B39E-72DBAA933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73110A-AA59-8B4C-845D-5C51B5213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0DEF-19D1-BB43-A920-3DF89F50311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B4A17A-009C-F04B-8A44-E9100CFE9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12CFC5-64A7-9A44-A23E-35A7D0C9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8518-1BE2-6446-B03E-3873131F9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17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888CD9-C7B5-094B-8317-91993B33C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D843DB-5387-6741-805E-2E49E5F0F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3EC3A1-EEF4-1E4C-A92E-FCFEC34C5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0DEF-19D1-BB43-A920-3DF89F50311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BF6A5A-8476-404C-8B06-201B9492E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84F1AA-2014-2146-9245-A46DF7F51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8518-1BE2-6446-B03E-3873131F9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70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A5DE00-0799-E142-8A1E-E430DF9D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36F657-8759-5846-9EA2-73462ED29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69BED3-0A18-254B-87E6-85930B2F5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36D992-7BB2-0642-ABCB-ABBE621E4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0DEF-19D1-BB43-A920-3DF89F50311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CABCC2-14D9-A743-8AF2-9681B1C2F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E7E6F0-4581-9748-AAC3-10AFE8B0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8518-1BE2-6446-B03E-3873131F9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844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025737-76D6-1F40-9A61-2142AED6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35549A-502B-1D4A-BB86-CDCCEFD4C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318AC7-3401-044B-87B1-364B5DF73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DA6966A-3D28-824E-88C4-D04A107EE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C9CFAD6-3D14-BB42-ACEF-B1EE6D5E1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9FB5C8F-5F3C-C546-A98D-BA6EC3C7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0DEF-19D1-BB43-A920-3DF89F50311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703429-28E2-264F-AF19-FAB2FB9D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3138639-F414-4745-8100-ED6767557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8518-1BE2-6446-B03E-3873131F9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954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826406-9E86-1348-91A0-FBB181289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CC376EF-1C79-1A44-AEA0-A3C61805A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0DEF-19D1-BB43-A920-3DF89F50311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BD8807-3B81-2740-88E3-CED519108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F9C156-A134-9A49-A2E0-238C39E01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8518-1BE2-6446-B03E-3873131F9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38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4CD29ED-133C-E445-B37E-09F17725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0DEF-19D1-BB43-A920-3DF89F50311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6B98A89-3CF9-9D4C-BAF6-B3AE6BE53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B28E869-828F-6749-8D19-6A45AAD40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8518-1BE2-6446-B03E-3873131F9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277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1C04A7-41DF-BE44-8B0A-B90184023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52599A-3526-DE47-BEB2-20139AF4C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2C69D7-282A-044B-832A-82E0F580E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86E732-08D3-3944-BD16-E5E64E3B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0DEF-19D1-BB43-A920-3DF89F50311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5B3E3D-804B-DF4A-9822-51A4E4B12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9694E2-23BE-F343-B788-2434B0A2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8518-1BE2-6446-B03E-3873131F9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125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742A61-2FBC-A445-BF2E-38A91547C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350DD97-3AD1-CE42-93B4-C5043784D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3DF289D-F510-3745-8936-EFB886EC8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01303A-3B82-884F-B796-2855ED9AC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0DEF-19D1-BB43-A920-3DF89F50311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EFB28D-951D-014E-AB91-3650E4CED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DC798F-16DC-0F48-87C3-24C2EFEF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8518-1BE2-6446-B03E-3873131F9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927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2B33CC9-48E4-224E-BD1B-D22DDA22A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92F5F4-29DF-DA49-A165-F3E0455E2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9E72D9-9130-D74D-B700-1854F6A5AA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20DEF-19D1-BB43-A920-3DF89F50311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F8D86F-2D69-B44C-8B94-2BA93CD1B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B757A7-5CB6-4342-B276-7D3187B33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B8518-1BE2-6446-B03E-3873131F9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016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81AE83A-199A-1947-8BA3-029C8DC3AA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91" t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51489"/>
            <a:ext cx="12188824" cy="2077327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 bwMode="white">
          <a:xfrm>
            <a:off x="0" y="4126832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 bwMode="white">
          <a:xfrm>
            <a:off x="0" y="6448927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0B5265-D60E-7F45-99A6-20BF7B7E6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88" y="4337523"/>
            <a:ext cx="10918056" cy="1327380"/>
          </a:xfrm>
        </p:spPr>
        <p:txBody>
          <a:bodyPr>
            <a:normAutofit/>
          </a:bodyPr>
          <a:lstStyle/>
          <a:p>
            <a:r>
              <a:rPr lang="en-US" dirty="0"/>
              <a:t>The Second Coming of Christ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8013BD1-5ACA-5F4B-844C-6FD8CD9F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8" y="5750937"/>
            <a:ext cx="10918056" cy="468888"/>
          </a:xfrm>
        </p:spPr>
        <p:txBody>
          <a:bodyPr>
            <a:normAutofit/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50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78CD393-3997-2C40-950B-2DD22A8889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88D4A5-EE9E-AE40-A619-0F2169591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Facts About the Second Coming of Christ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1 Thessalonians 4:13-5:11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80B776-43DD-2D4E-981C-ED9BD34C0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rgbClr val="FFFFFF"/>
                </a:solidFill>
              </a:rPr>
              <a:t>Certain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rgbClr val="FFFFFF"/>
                </a:solidFill>
              </a:rPr>
              <a:t>Visible to all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rgbClr val="FFFFFF"/>
                </a:solidFill>
              </a:rPr>
              <a:t>Glorious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rgbClr val="FFFFFF"/>
                </a:solidFill>
              </a:rPr>
              <a:t>Sudden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rgbClr val="FFFFFF"/>
                </a:solidFill>
              </a:rPr>
              <a:t>Personal</a:t>
            </a:r>
          </a:p>
        </p:txBody>
      </p:sp>
    </p:spTree>
    <p:extLst>
      <p:ext uri="{BB962C8B-B14F-4D97-AF65-F5344CB8AC3E}">
        <p14:creationId xmlns:p14="http://schemas.microsoft.com/office/powerpoint/2010/main" xmlns="" val="3362897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A11E9E1-94C1-0447-8C23-1B27279FFD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87FEDD-7267-7A47-B21D-D0871066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4700" dirty="0">
                <a:solidFill>
                  <a:srgbClr val="FFFFFF"/>
                </a:solidFill>
              </a:rPr>
              <a:t>Importance of the Second Coming of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4FF848-3124-C94B-A3F9-BD438DE08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FFFFFF"/>
                </a:solidFill>
              </a:rPr>
              <a:t>The second coming of Christ is an object of hope to believers.</a:t>
            </a:r>
          </a:p>
          <a:p>
            <a:pPr lvl="1"/>
            <a:r>
              <a:rPr lang="en-US" sz="3000" dirty="0">
                <a:solidFill>
                  <a:srgbClr val="FFFFFF"/>
                </a:solidFill>
              </a:rPr>
              <a:t>1 Thessalonians 4:18</a:t>
            </a:r>
          </a:p>
          <a:p>
            <a:pPr lvl="1"/>
            <a:r>
              <a:rPr lang="en-US" sz="3000" dirty="0">
                <a:solidFill>
                  <a:srgbClr val="FFFFFF"/>
                </a:solidFill>
              </a:rPr>
              <a:t>1 Corinthians 16:22</a:t>
            </a:r>
          </a:p>
          <a:p>
            <a:pPr lvl="1"/>
            <a:r>
              <a:rPr lang="en-US" sz="3000" dirty="0">
                <a:solidFill>
                  <a:srgbClr val="FFFFFF"/>
                </a:solidFill>
              </a:rPr>
              <a:t>Hebrews 9:27-28</a:t>
            </a:r>
          </a:p>
          <a:p>
            <a:pPr lvl="1"/>
            <a:r>
              <a:rPr lang="en-US" sz="3000" dirty="0">
                <a:solidFill>
                  <a:srgbClr val="FFFFFF"/>
                </a:solidFill>
              </a:rPr>
              <a:t>Philippians 3:17-21</a:t>
            </a:r>
          </a:p>
        </p:txBody>
      </p:sp>
    </p:spTree>
    <p:extLst>
      <p:ext uri="{BB962C8B-B14F-4D97-AF65-F5344CB8AC3E}">
        <p14:creationId xmlns:p14="http://schemas.microsoft.com/office/powerpoint/2010/main" xmlns="" val="2296386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68B9658-FFC1-B342-925C-F175EDCDF7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87FEDD-7267-7A47-B21D-D0871066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700" dirty="0">
                <a:solidFill>
                  <a:srgbClr val="FFFFFF"/>
                </a:solidFill>
              </a:rPr>
              <a:t>Importance of the Second Coming of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4FF848-3124-C94B-A3F9-BD438DE08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FFFFFF"/>
                </a:solidFill>
              </a:rPr>
              <a:t>The second coming of Christ is an object of hope to believers.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FFFFFF"/>
                </a:solidFill>
              </a:rPr>
              <a:t>The second coming of Christ is an incentive to holiness.</a:t>
            </a:r>
          </a:p>
          <a:p>
            <a:pPr lvl="1"/>
            <a:r>
              <a:rPr lang="en-US" sz="3000" dirty="0">
                <a:solidFill>
                  <a:srgbClr val="FFFFFF"/>
                </a:solidFill>
              </a:rPr>
              <a:t>2 Peter 3:8-14</a:t>
            </a:r>
          </a:p>
          <a:p>
            <a:pPr lvl="1"/>
            <a:r>
              <a:rPr lang="en-US" sz="3000" dirty="0">
                <a:solidFill>
                  <a:srgbClr val="FFFFFF"/>
                </a:solidFill>
              </a:rPr>
              <a:t>Titus 2:11-14</a:t>
            </a:r>
          </a:p>
          <a:p>
            <a:pPr lvl="1"/>
            <a:r>
              <a:rPr lang="en-US" sz="3000" dirty="0">
                <a:solidFill>
                  <a:srgbClr val="FFFFFF"/>
                </a:solidFill>
              </a:rPr>
              <a:t>Colossians 2:8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FFFFFF"/>
                </a:solidFill>
              </a:rPr>
              <a:t>The second coming of Christ is a warning to unbelievers. </a:t>
            </a:r>
          </a:p>
          <a:p>
            <a:pPr lvl="1"/>
            <a:r>
              <a:rPr lang="en-US" sz="3000" dirty="0">
                <a:solidFill>
                  <a:srgbClr val="FFFFFF"/>
                </a:solidFill>
              </a:rPr>
              <a:t>2 Thessalonians 1:5-12</a:t>
            </a:r>
          </a:p>
        </p:txBody>
      </p:sp>
    </p:spTree>
    <p:extLst>
      <p:ext uri="{BB962C8B-B14F-4D97-AF65-F5344CB8AC3E}">
        <p14:creationId xmlns:p14="http://schemas.microsoft.com/office/powerpoint/2010/main" xmlns="" val="1706656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Custom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The Second Coming of Christ</vt:lpstr>
      <vt:lpstr>Facts About the Second Coming of Christ 1 Thessalonians 4:13-5:11</vt:lpstr>
      <vt:lpstr>Importance of the Second Coming of Christ</vt:lpstr>
      <vt:lpstr>Importance of the Second Coming of Christ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Second Coming of Christ</dc:title>
  <cp:lastModifiedBy>mdehl@outlook.com</cp:lastModifiedBy>
  <cp:revision>4</cp:revision>
  <dcterms:modified xsi:type="dcterms:W3CDTF">2017-07-23T13:36:40Z</dcterms:modified>
</cp:coreProperties>
</file>