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" y="-1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15D629-CC15-874E-968A-6E77B585A2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3E22F54-0547-CA45-8A03-5F627EDF5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3A3F90-5EE2-1840-8770-79D2B5A65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6EEE-B82B-EB4C-B5FB-36629EEAEABE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6F2ECD-F137-9944-9B7B-3072F8028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A6D5D4-9E73-0F42-B496-4264BC6CE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2B7E-C450-7246-93D0-EDDA4AD8E7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741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760469-4D79-CE4B-B34A-A5840380B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27BF591-A6F6-E840-B33A-F38CA7BA6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A35CEC-5187-9742-A726-0F0826693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6EEE-B82B-EB4C-B5FB-36629EEAEABE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505660-E8DA-0844-9CD7-B7F727F67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0A3079-7DE5-D940-8ABF-8392DA4CF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2B7E-C450-7246-93D0-EDDA4AD8E7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326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F98116E-1EB9-B948-B08C-8A4B4D0C2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5C03B83-9AEB-E941-9CB6-55ABE197C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D5B104-FFE2-5E4A-932F-1C0CB516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6EEE-B82B-EB4C-B5FB-36629EEAEABE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60FD85-0171-A343-B9B3-DE4ECB4CE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E347AC-F592-1F46-B483-0E2F442E7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2B7E-C450-7246-93D0-EDDA4AD8E7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14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67EE05-F236-E84C-936C-A960B3D24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05E2A3-3BBA-1F4D-B19D-3006502E9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F0D93C-CDE7-1944-A6CA-0C1765F1F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6EEE-B82B-EB4C-B5FB-36629EEAEABE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1CDDBE-F1EB-0546-9788-9255B95F1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1D3C80-F6CE-054E-92A2-D61265296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2B7E-C450-7246-93D0-EDDA4AD8E7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582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3BDF13-E91B-DC4D-9AAC-D261A6ECD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145473-3BAB-CD46-BB56-598500B05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8F6DD6-DEE0-244B-A57F-4813A52DE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6EEE-B82B-EB4C-B5FB-36629EEAEABE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EC63A3-F1F4-714E-B52F-F51ADEF59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6047C9-776D-1843-B9D8-E5B0E9979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2B7E-C450-7246-93D0-EDDA4AD8E7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093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853B6F-E9BE-A945-A977-FBD9E328E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CE2478-9175-934F-9CAB-A33A8737E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17A49D8-3EDB-FE41-ADD8-8C865813B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738A91-55F9-A04B-8CE4-0461EEB8E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6EEE-B82B-EB4C-B5FB-36629EEAEABE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3230FD3-81F2-6E46-8767-640396546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E86A98C-4F53-F542-B9F5-CFA139C7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2B7E-C450-7246-93D0-EDDA4AD8E7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75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956085-3392-A242-A82D-2E3B0E6BD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F4EFAE-3289-2040-B6E6-81344F8BE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10E7C3-72C4-0843-B3C2-EFE196406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A6E79D0-A150-FB46-9244-3C117C10F1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E79C7D9-6E06-9E47-8D6D-BF801EE33F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4ED5F38-743C-B346-92F1-0E6749AEC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6EEE-B82B-EB4C-B5FB-36629EEAEABE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9F19CF3-335A-E64B-BC85-9A9434221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F0E6340-EEBD-B545-9FC0-96053A6E1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2B7E-C450-7246-93D0-EDDA4AD8E7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839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08B81A-BBE6-DC4D-BEE5-A6070F6C9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C9C0EF6-289D-2F4B-B87C-1D0BFF74D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6EEE-B82B-EB4C-B5FB-36629EEAEABE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E670313-39A8-DC40-A948-40AE75E62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F4DF5F-40D3-EE4E-B277-772F256BB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2B7E-C450-7246-93D0-EDDA4AD8E7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440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35D769-6CAA-6D4A-879B-2AC31C7CB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6EEE-B82B-EB4C-B5FB-36629EEAEABE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4C9BDE2-8D11-7140-999E-60CC7B169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92D54B-748E-444A-ACEB-2ADB0997F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2B7E-C450-7246-93D0-EDDA4AD8E7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486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8AB941-0DFB-A444-A902-5AD9FE6FB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B58302-028C-B24E-ADBB-A34A8A8E4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F2369D3-D80B-E84A-90F6-A0D22C875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4FBB997-B092-F649-98E2-E3588FF79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6EEE-B82B-EB4C-B5FB-36629EEAEABE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130C80E-BE7F-7540-AE6A-9232C556E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9A882C5-7721-2746-96A6-BAF9FD662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2B7E-C450-7246-93D0-EDDA4AD8E7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632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21574A-CD8A-624B-BA3A-0C40809CC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4B64693-2B9C-BE4E-8DA5-F353CD722C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0AADCE3-08CB-D740-926C-0336397ED2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C43EEEB-9D74-8744-ADA9-4E2C314FB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6EEE-B82B-EB4C-B5FB-36629EEAEABE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97C73B5-7316-8249-B756-07BAC5866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35F2236-9F25-2746-B1FB-8676ADAD3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2B7E-C450-7246-93D0-EDDA4AD8E7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60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829099F-2E44-A141-88C5-A7B82F64F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0C00249-2DFC-0144-B7CD-CA15DE5C5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D280DDE-344D-1143-942E-F58F8AE01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96EEE-B82B-EB4C-B5FB-36629EEAEABE}" type="datetimeFigureOut">
              <a:rPr lang="en-US" smtClean="0"/>
              <a:pPr/>
              <a:t>6/10/2017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20B8AE-4E04-EA4C-A637-82C9D8A14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AE7147-04F1-C045-B998-BC793E7BDE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02B7E-C450-7246-93D0-EDDA4AD8E7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66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>
            <a:extLst>
              <a:ext uri="{FF2B5EF4-FFF2-40B4-BE49-F238E27FC236}">
                <a16:creationId xmlns:a16="http://schemas.microsoft.com/office/drawing/2014/main" xmlns="" id="{899C4F46-CA0F-F54A-917C-AB196580EE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04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406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>
            <a:extLst>
              <a:ext uri="{FF2B5EF4-FFF2-40B4-BE49-F238E27FC236}">
                <a16:creationId xmlns:a16="http://schemas.microsoft.com/office/drawing/2014/main" xmlns="" id="{899C4F46-CA0F-F54A-917C-AB196580EE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04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251489"/>
            <a:ext cx="12188824" cy="2077327"/>
          </a:xfrm>
          <a:prstGeom prst="rect">
            <a:avLst/>
          </a:prstGeom>
          <a:solidFill>
            <a:schemeClr val="bg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4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4126832"/>
            <a:ext cx="12188824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6448927"/>
            <a:ext cx="12188824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E6C5E8-DF86-424F-8258-0C5D7E64BC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88" y="4337523"/>
            <a:ext cx="10918056" cy="1327380"/>
          </a:xfrm>
        </p:spPr>
        <p:txBody>
          <a:bodyPr>
            <a:normAutofit/>
          </a:bodyPr>
          <a:lstStyle/>
          <a:p>
            <a:r>
              <a:rPr lang="en-US" dirty="0"/>
              <a:t>If I Don't Have Love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47A6522-D0D9-3242-ABB0-FA2EFBAA6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688" y="5750937"/>
            <a:ext cx="10918056" cy="468888"/>
          </a:xfrm>
        </p:spPr>
        <p:txBody>
          <a:bodyPr>
            <a:noAutofit/>
          </a:bodyPr>
          <a:lstStyle/>
          <a:p>
            <a:r>
              <a:rPr lang="en-US" sz="4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Corinthians 13</a:t>
            </a:r>
          </a:p>
        </p:txBody>
      </p:sp>
    </p:spTree>
    <p:extLst>
      <p:ext uri="{BB962C8B-B14F-4D97-AF65-F5344CB8AC3E}">
        <p14:creationId xmlns:p14="http://schemas.microsoft.com/office/powerpoint/2010/main" xmlns="" val="189406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F82850C8-6954-864D-8F5D-2DA3E0EFC0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580" r="25093" b="2"/>
          <a:stretch/>
        </p:blipFill>
        <p:spPr>
          <a:xfrm>
            <a:off x="20" y="10"/>
            <a:ext cx="4639713" cy="6857990"/>
          </a:xfrm>
          <a:prstGeom prst="rect">
            <a:avLst/>
          </a:prstGeom>
        </p:spPr>
      </p:pic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449CFA-0FA5-2E43-BD2B-01E22F4A1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940" y="365124"/>
            <a:ext cx="6172200" cy="1828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If I Don’t Have Love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1 Corinthians 13:1-3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4104C5-CE69-404E-B200-7E89A01CF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940" y="2322576"/>
            <a:ext cx="6821878" cy="3858768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1 Cor 13:1 - “If I speak in tongues of men and angels“</a:t>
            </a:r>
          </a:p>
          <a:p>
            <a:r>
              <a:rPr lang="en-US" sz="3000" dirty="0">
                <a:solidFill>
                  <a:schemeClr val="bg1"/>
                </a:solidFill>
              </a:rPr>
              <a:t>1 Cor 13:2 - “If I have prophetic powers, and understand all mysteries and all knowledge, and if I have all faith, so as to remove mountains”</a:t>
            </a:r>
          </a:p>
          <a:p>
            <a:r>
              <a:rPr lang="en-US" sz="3000" dirty="0">
                <a:solidFill>
                  <a:schemeClr val="bg1"/>
                </a:solidFill>
              </a:rPr>
              <a:t>1 Cor 13:3 - “If I give away all I have, and deliver up my body to be burned”</a:t>
            </a:r>
          </a:p>
        </p:txBody>
      </p:sp>
    </p:spTree>
    <p:extLst>
      <p:ext uri="{BB962C8B-B14F-4D97-AF65-F5344CB8AC3E}">
        <p14:creationId xmlns:p14="http://schemas.microsoft.com/office/powerpoint/2010/main" xmlns="" val="402659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>
            <a:extLst>
              <a:ext uri="{FF2B5EF4-FFF2-40B4-BE49-F238E27FC236}">
                <a16:creationId xmlns:a16="http://schemas.microsoft.com/office/drawing/2014/main" xmlns="" id="{C29B020B-41CB-EA43-8A4A-EEA915011D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580" r="25093" b="2"/>
          <a:stretch/>
        </p:blipFill>
        <p:spPr>
          <a:xfrm>
            <a:off x="20" y="10"/>
            <a:ext cx="4639713" cy="6857990"/>
          </a:xfrm>
          <a:prstGeom prst="rect">
            <a:avLst/>
          </a:prstGeom>
        </p:spPr>
      </p:pic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A661DC-8789-7C42-9E3F-194C66DA6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940" y="365124"/>
            <a:ext cx="6172200" cy="1828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What Love Is 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DE2A5D-BE57-A34C-9281-4BC1A49EF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940" y="2001212"/>
            <a:ext cx="6802636" cy="418013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000" dirty="0">
                <a:solidFill>
                  <a:schemeClr val="bg1"/>
                </a:solidFill>
              </a:rPr>
              <a:t>Love does not envy.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solidFill>
                  <a:schemeClr val="bg1"/>
                </a:solidFill>
              </a:rPr>
              <a:t>Love does not boast.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solidFill>
                  <a:schemeClr val="bg1"/>
                </a:solidFill>
              </a:rPr>
              <a:t>Love is not arrogant.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solidFill>
                  <a:schemeClr val="bg1"/>
                </a:solidFill>
              </a:rPr>
              <a:t>Love is not rude.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solidFill>
                  <a:schemeClr val="bg1"/>
                </a:solidFill>
              </a:rPr>
              <a:t>Love does not insist on its own way.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solidFill>
                  <a:schemeClr val="bg1"/>
                </a:solidFill>
              </a:rPr>
              <a:t>Love is not irritable.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solidFill>
                  <a:schemeClr val="bg1"/>
                </a:solidFill>
              </a:rPr>
              <a:t>Love is not resentful.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solidFill>
                  <a:schemeClr val="bg1"/>
                </a:solidFill>
              </a:rPr>
              <a:t>Love does not rejoice at wrongdoing.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solidFill>
                  <a:schemeClr val="bg1"/>
                </a:solidFill>
              </a:rPr>
              <a:t>Love never fails.</a:t>
            </a:r>
          </a:p>
        </p:txBody>
      </p:sp>
    </p:spTree>
    <p:extLst>
      <p:ext uri="{BB962C8B-B14F-4D97-AF65-F5344CB8AC3E}">
        <p14:creationId xmlns:p14="http://schemas.microsoft.com/office/powerpoint/2010/main" xmlns="" val="202994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27115ACF-6951-2042-B885-DFE6A33E15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580" r="25093" b="2"/>
          <a:stretch/>
        </p:blipFill>
        <p:spPr>
          <a:xfrm>
            <a:off x="20" y="10"/>
            <a:ext cx="4639713" cy="6857990"/>
          </a:xfrm>
          <a:prstGeom prst="rect">
            <a:avLst/>
          </a:prstGeom>
        </p:spPr>
      </p:pic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FB0855-577C-4E42-9365-D7F622017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940" y="365124"/>
            <a:ext cx="6172200" cy="1828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What Love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E18220-3BCD-C345-B47C-658000F60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940" y="2020455"/>
            <a:ext cx="6172200" cy="4160889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Love is patient.</a:t>
            </a:r>
          </a:p>
          <a:p>
            <a:r>
              <a:rPr lang="en-US" sz="3000" dirty="0">
                <a:solidFill>
                  <a:schemeClr val="bg1"/>
                </a:solidFill>
              </a:rPr>
              <a:t>Love is kind.</a:t>
            </a:r>
          </a:p>
          <a:p>
            <a:r>
              <a:rPr lang="en-US" sz="3000" dirty="0">
                <a:solidFill>
                  <a:schemeClr val="bg1"/>
                </a:solidFill>
              </a:rPr>
              <a:t>Love rejoices in truth.</a:t>
            </a:r>
          </a:p>
          <a:p>
            <a:r>
              <a:rPr lang="en-US" sz="3000" dirty="0">
                <a:solidFill>
                  <a:schemeClr val="bg1"/>
                </a:solidFill>
              </a:rPr>
              <a:t>Love bears all things.</a:t>
            </a:r>
          </a:p>
          <a:p>
            <a:r>
              <a:rPr lang="en-US" sz="3000" dirty="0">
                <a:solidFill>
                  <a:schemeClr val="bg1"/>
                </a:solidFill>
              </a:rPr>
              <a:t>Love believes all things.</a:t>
            </a:r>
          </a:p>
          <a:p>
            <a:r>
              <a:rPr lang="en-US" sz="3000" dirty="0">
                <a:solidFill>
                  <a:schemeClr val="bg1"/>
                </a:solidFill>
              </a:rPr>
              <a:t>Love hopes all things.</a:t>
            </a:r>
          </a:p>
          <a:p>
            <a:r>
              <a:rPr lang="en-US" sz="3000" dirty="0">
                <a:solidFill>
                  <a:schemeClr val="bg1"/>
                </a:solidFill>
              </a:rPr>
              <a:t>Love endures all things.</a:t>
            </a:r>
          </a:p>
        </p:txBody>
      </p:sp>
    </p:spTree>
    <p:extLst>
      <p:ext uri="{BB962C8B-B14F-4D97-AF65-F5344CB8AC3E}">
        <p14:creationId xmlns:p14="http://schemas.microsoft.com/office/powerpoint/2010/main" xmlns="" val="66724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A3D3CC76-40A8-A748-A35E-944BA7F5D9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991" b="705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6884" y="321176"/>
            <a:ext cx="5735590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5BEECF-4E0A-4247-9740-5E2A01D59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5221266" cy="1344975"/>
          </a:xfrm>
        </p:spPr>
        <p:txBody>
          <a:bodyPr>
            <a:normAutofit/>
          </a:bodyPr>
          <a:lstStyle/>
          <a:p>
            <a:r>
              <a:rPr lang="en-US" dirty="0"/>
              <a:t>What Love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A6736A-66CF-CF4E-9DE7-630AE52A4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10" y="2121763"/>
            <a:ext cx="5235490" cy="3773010"/>
          </a:xfrm>
        </p:spPr>
        <p:txBody>
          <a:bodyPr>
            <a:noAutofit/>
          </a:bodyPr>
          <a:lstStyle/>
          <a:p>
            <a:r>
              <a:rPr lang="en-US" sz="4200" dirty="0"/>
              <a:t>“Biblical love is a divine love that always chooses to fully want to do what is truly right.”</a:t>
            </a:r>
          </a:p>
        </p:txBody>
      </p:sp>
    </p:spTree>
    <p:extLst>
      <p:ext uri="{BB962C8B-B14F-4D97-AF65-F5344CB8AC3E}">
        <p14:creationId xmlns:p14="http://schemas.microsoft.com/office/powerpoint/2010/main" xmlns="" val="90455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570BFEC2-2FAA-6F45-B489-0ACAE3D80D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580" r="25093" b="2"/>
          <a:stretch/>
        </p:blipFill>
        <p:spPr>
          <a:xfrm>
            <a:off x="20" y="10"/>
            <a:ext cx="4639713" cy="6857990"/>
          </a:xfrm>
          <a:prstGeom prst="rect">
            <a:avLst/>
          </a:prstGeom>
        </p:spPr>
      </p:pic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11A7B5-9331-DC47-AF68-3B31AFD48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940" y="365124"/>
            <a:ext cx="6172200" cy="1828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Biggest Roadblock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4BB60A-6D39-8448-9D57-B7DA8F6A0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940" y="2322576"/>
            <a:ext cx="6172200" cy="38587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6000" dirty="0">
                <a:solidFill>
                  <a:schemeClr val="bg1"/>
                </a:solidFill>
              </a:rPr>
              <a:t>ME</a:t>
            </a:r>
          </a:p>
          <a:p>
            <a:r>
              <a:rPr lang="en-US" dirty="0">
                <a:solidFill>
                  <a:schemeClr val="bg1"/>
                </a:solidFill>
              </a:rPr>
              <a:t>1 Corinthians 16:14</a:t>
            </a:r>
          </a:p>
          <a:p>
            <a:r>
              <a:rPr lang="en-US" dirty="0">
                <a:solidFill>
                  <a:schemeClr val="bg1"/>
                </a:solidFill>
              </a:rPr>
              <a:t>John 3:16</a:t>
            </a:r>
          </a:p>
          <a:p>
            <a:r>
              <a:rPr lang="en-US" dirty="0">
                <a:solidFill>
                  <a:schemeClr val="bg1"/>
                </a:solidFill>
              </a:rPr>
              <a:t>1 Corinthians 13:5</a:t>
            </a:r>
          </a:p>
          <a:p>
            <a:r>
              <a:rPr lang="en-US" dirty="0">
                <a:solidFill>
                  <a:schemeClr val="bg1"/>
                </a:solidFill>
              </a:rPr>
              <a:t>Luke 9:23</a:t>
            </a:r>
          </a:p>
          <a:p>
            <a:r>
              <a:rPr lang="en-US" dirty="0">
                <a:solidFill>
                  <a:schemeClr val="bg1"/>
                </a:solidFill>
              </a:rPr>
              <a:t>John 13:34-35</a:t>
            </a:r>
          </a:p>
        </p:txBody>
      </p:sp>
    </p:spTree>
    <p:extLst>
      <p:ext uri="{BB962C8B-B14F-4D97-AF65-F5344CB8AC3E}">
        <p14:creationId xmlns:p14="http://schemas.microsoft.com/office/powerpoint/2010/main" xmlns="" val="425013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Custom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If I Don't Have Love</vt:lpstr>
      <vt:lpstr>If I Don’t Have Love  1 Corinthians 13:1-3</vt:lpstr>
      <vt:lpstr>What Love Is Not</vt:lpstr>
      <vt:lpstr>What Love Is</vt:lpstr>
      <vt:lpstr>What Love Is</vt:lpstr>
      <vt:lpstr>The Biggest Roadblock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I Don't Have Love</dc:title>
  <cp:lastModifiedBy>mdehl@outlook.com</cp:lastModifiedBy>
  <cp:revision>5</cp:revision>
  <dcterms:modified xsi:type="dcterms:W3CDTF">2017-06-10T21:22:25Z</dcterms:modified>
</cp:coreProperties>
</file>