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A098-6426-124C-96AA-51A9BB6231B3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74C2F-B1BB-A042-B644-63B95F90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A1E65-7B26-5644-86FE-67C8B2354E07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EB898-AC6A-394D-A4C6-1FA793C01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9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12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62100" y="4167846"/>
            <a:ext cx="9070848" cy="1098796"/>
          </a:xfrm>
        </p:spPr>
        <p:txBody>
          <a:bodyPr>
            <a:normAutofit/>
          </a:bodyPr>
          <a:lstStyle/>
          <a:p>
            <a:r>
              <a:rPr lang="en-US" sz="4000" smtClean="0"/>
              <a:t>So Have I Repented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14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</a:t>
            </a:r>
            <a:r>
              <a:rPr lang="en-US" dirty="0"/>
              <a:t>I</a:t>
            </a:r>
            <a:r>
              <a:rPr lang="en-US" dirty="0" smtClean="0"/>
              <a:t>deas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R</a:t>
            </a:r>
            <a:r>
              <a:rPr lang="en-US" dirty="0" smtClean="0"/>
              <a:t>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Sorrow is repentance.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2 Corinthians 7:10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Acts 20:21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Self preservation is repentance.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 Samuel 15:20-26</a:t>
            </a:r>
            <a:r>
              <a:rPr lang="en-US" sz="3000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Repentance of one sin covers the rest.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Hebrews 4:13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 John 1:8-9</a:t>
            </a:r>
          </a:p>
        </p:txBody>
      </p:sp>
    </p:spTree>
    <p:extLst>
      <p:ext uri="{BB962C8B-B14F-4D97-AF65-F5344CB8AC3E}">
        <p14:creationId xmlns:p14="http://schemas.microsoft.com/office/powerpoint/2010/main" val="7632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</a:t>
            </a:r>
            <a:r>
              <a:rPr lang="en-US" dirty="0"/>
              <a:t>I</a:t>
            </a:r>
            <a:r>
              <a:rPr lang="en-US" dirty="0" smtClean="0"/>
              <a:t>deas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R</a:t>
            </a:r>
            <a:r>
              <a:rPr lang="en-US" dirty="0" smtClean="0"/>
              <a:t>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Sorrow is repentance.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Self preservation is repentance. 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Repentance of one sin covers the rest.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Repentance eliminates the consequences of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sin.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2 Samuel 12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Psalm 51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2 Chronicles 33:10-19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7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Seven Signs of Repentance</a:t>
            </a:r>
          </a:p>
          <a:p>
            <a:r>
              <a:rPr lang="en-US" sz="2400" dirty="0" smtClean="0"/>
              <a:t>2 Cor 7:11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Earnestness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Ecclesiastes 8:11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Psalm 51:3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Acts 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Clearing of yourselves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Indignation</a:t>
            </a:r>
            <a:endParaRPr lang="en-US" sz="3200" dirty="0"/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Psalm 119:53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Psalm 7:11; 84:4</a:t>
            </a:r>
          </a:p>
        </p:txBody>
      </p:sp>
    </p:spTree>
    <p:extLst>
      <p:ext uri="{BB962C8B-B14F-4D97-AF65-F5344CB8AC3E}">
        <p14:creationId xmlns:p14="http://schemas.microsoft.com/office/powerpoint/2010/main" val="31323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Earnestness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Clearing of yourselves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Indignation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Fear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Longing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Matthew 6:33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Zeal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Acts 19:18-20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Seven Signs of Repentance</a:t>
            </a:r>
          </a:p>
          <a:p>
            <a:r>
              <a:rPr lang="en-US" sz="2400" dirty="0" smtClean="0"/>
              <a:t>2 Cor 7:11</a:t>
            </a:r>
          </a:p>
        </p:txBody>
      </p:sp>
    </p:spTree>
    <p:extLst>
      <p:ext uri="{BB962C8B-B14F-4D97-AF65-F5344CB8AC3E}">
        <p14:creationId xmlns:p14="http://schemas.microsoft.com/office/powerpoint/2010/main" val="104861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Earnestness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Clearing of yourselves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Indignation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Fear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Longing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Zeal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Punishment </a:t>
            </a: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Seven Signs of Repentance</a:t>
            </a:r>
          </a:p>
          <a:p>
            <a:r>
              <a:rPr lang="en-US" sz="2400" dirty="0" smtClean="0"/>
              <a:t>2 Cor 7:11</a:t>
            </a:r>
          </a:p>
        </p:txBody>
      </p:sp>
    </p:spTree>
    <p:extLst>
      <p:ext uri="{BB962C8B-B14F-4D97-AF65-F5344CB8AC3E}">
        <p14:creationId xmlns:p14="http://schemas.microsoft.com/office/powerpoint/2010/main" val="17811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7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{DC712344-7020-264A-89A4-AEB5E299A796}tf16392420</Template>
  <TotalTime>269</TotalTime>
  <Application>Microsoft Macintosh PowerPoint</Application>
  <PresentationFormat>Widescreen</PresentationFormat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Wingdings</vt:lpstr>
      <vt:lpstr>Arial</vt:lpstr>
      <vt:lpstr>Calibri</vt:lpstr>
      <vt:lpstr>Century Gothic</vt:lpstr>
      <vt:lpstr>Garamond</vt:lpstr>
      <vt:lpstr>Savon</vt:lpstr>
      <vt:lpstr>PowerPoint Presentation</vt:lpstr>
      <vt:lpstr>Repentance</vt:lpstr>
      <vt:lpstr>False Ideas About Repentance</vt:lpstr>
      <vt:lpstr>False Ideas About Repentance</vt:lpstr>
      <vt:lpstr>Seven Signs of Repentance 2 Cor 7:11</vt:lpstr>
      <vt:lpstr>Seven Signs of Repentance 2 Cor 7:11</vt:lpstr>
      <vt:lpstr>Seven Signs of Repentance 2 Cor 7:11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Payton Anderson</dc:creator>
  <cp:lastModifiedBy>Payton's iPad</cp:lastModifiedBy>
  <cp:revision>30</cp:revision>
  <dcterms:created xsi:type="dcterms:W3CDTF">2017-04-08T23:22:28Z</dcterms:created>
  <dcterms:modified xsi:type="dcterms:W3CDTF">2017-04-09T20:33:50Z</dcterms:modified>
</cp:coreProperties>
</file>