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38A7E-233A-FE41-930B-8C7FA95B4324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87721-4DD3-4448-9E11-02A37492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3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14A1-E6DC-0B42-A48A-D25E5F373C72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D1470-8B4C-C248-B59B-57F6810E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08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Genesis 19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living in a land like Sodom?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800" b="1" dirty="0" smtClean="0"/>
              <a:t> Genesis </a:t>
            </a:r>
            <a:r>
              <a:rPr lang="en-US" sz="2800" b="1" dirty="0" smtClean="0"/>
              <a:t>13:13</a:t>
            </a:r>
          </a:p>
          <a:p>
            <a:pPr>
              <a:buFont typeface="Wingdings" charset="2"/>
              <a:buChar char="q"/>
            </a:pPr>
            <a:r>
              <a:rPr lang="en-US" sz="2800" b="1" dirty="0" smtClean="0"/>
              <a:t> Genesis </a:t>
            </a:r>
            <a:r>
              <a:rPr lang="en-US" sz="2800" b="1" dirty="0" smtClean="0"/>
              <a:t>18:20-21</a:t>
            </a:r>
          </a:p>
          <a:p>
            <a:pPr>
              <a:buFont typeface="Wingdings" charset="2"/>
              <a:buChar char="q"/>
            </a:pPr>
            <a:r>
              <a:rPr lang="en-US" sz="2800" b="1" dirty="0" smtClean="0"/>
              <a:t> Genesis </a:t>
            </a:r>
            <a:r>
              <a:rPr lang="en-US" sz="2800" b="1" dirty="0" smtClean="0"/>
              <a:t>19:1-10</a:t>
            </a:r>
          </a:p>
          <a:p>
            <a:pPr lvl="1">
              <a:buFont typeface="Wingdings" charset="2"/>
              <a:buChar char="q"/>
            </a:pPr>
            <a:r>
              <a:rPr lang="en-US" sz="2600" b="1" i="0" dirty="0" smtClean="0"/>
              <a:t> Jeremiah </a:t>
            </a:r>
            <a:r>
              <a:rPr lang="en-US" sz="2600" b="1" i="0" dirty="0" smtClean="0"/>
              <a:t>23:14; Ezekiel 16:46-50; Matthew 11:23-24; </a:t>
            </a:r>
            <a:r>
              <a:rPr lang="en-US" sz="2600" b="1" i="0" dirty="0" smtClean="0"/>
              <a:t>    </a:t>
            </a:r>
          </a:p>
          <a:p>
            <a:pPr marL="457200" lvl="1" indent="0">
              <a:buNone/>
            </a:pPr>
            <a:r>
              <a:rPr lang="en-US" sz="2600" b="1" dirty="0" smtClean="0"/>
              <a:t>    </a:t>
            </a:r>
            <a:r>
              <a:rPr lang="en-US" sz="2600" b="1" i="0" dirty="0" smtClean="0"/>
              <a:t>Jude 4-8</a:t>
            </a:r>
            <a:r>
              <a:rPr lang="en-US" sz="2400" b="1" i="0" dirty="0" smtClean="0"/>
              <a:t> </a:t>
            </a:r>
            <a:endParaRPr lang="en-US" sz="2400" b="1" i="0" dirty="0"/>
          </a:p>
        </p:txBody>
      </p:sp>
    </p:spTree>
    <p:extLst>
      <p:ext uri="{BB962C8B-B14F-4D97-AF65-F5344CB8AC3E}">
        <p14:creationId xmlns:p14="http://schemas.microsoft.com/office/powerpoint/2010/main" val="151782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You can still be righteous.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/>
              <a:t> </a:t>
            </a:r>
            <a:r>
              <a:rPr lang="en-US" sz="3000" b="1" i="0" dirty="0" smtClean="0"/>
              <a:t>2 Peter 2:7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/>
              <a:t> </a:t>
            </a:r>
            <a:r>
              <a:rPr lang="en-US" sz="3000" b="1" i="0" dirty="0" smtClean="0"/>
              <a:t>Joseph, Daniel, Christ and Paul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/>
              <a:t> </a:t>
            </a:r>
            <a:r>
              <a:rPr lang="en-US" sz="3000" b="1" i="0" dirty="0" smtClean="0"/>
              <a:t>Ephesians 6:4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990" y="309694"/>
            <a:ext cx="3936010" cy="196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You can still be righteous.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Do not become calloused to sin.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/>
              <a:t> </a:t>
            </a:r>
            <a:r>
              <a:rPr lang="en-US" sz="3000" b="1" i="0" dirty="0" smtClean="0"/>
              <a:t>2 Peter 2:7-8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 smtClean="0"/>
              <a:t> Jeremiah 6:15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 smtClean="0"/>
              <a:t> Genesis 19:7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990" y="309694"/>
            <a:ext cx="3936010" cy="1968005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You can still be righteous.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Do not become calloused to sin.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Be ready to be accused of judging others.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 smtClean="0"/>
              <a:t> Matthew 7:1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 smtClean="0"/>
              <a:t> Genesis 19:9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 smtClean="0"/>
              <a:t> 2 Timothy 3:12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990" y="309694"/>
            <a:ext cx="3936010" cy="1968005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86000"/>
            <a:ext cx="9601200" cy="457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You can still be righteous.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Do not become calloused to sin.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Be ready to be accused of judging others.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God will rescue and spare the righteous from Sodom.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/>
              <a:t> </a:t>
            </a:r>
            <a:r>
              <a:rPr lang="en-US" sz="3000" b="1" i="0" dirty="0" smtClean="0"/>
              <a:t>Genesis 18:32-33</a:t>
            </a:r>
          </a:p>
          <a:p>
            <a:pPr lvl="1">
              <a:buFont typeface="Wingdings" charset="2"/>
              <a:buChar char="q"/>
            </a:pPr>
            <a:r>
              <a:rPr lang="en-US" sz="3000" b="1" i="0" dirty="0"/>
              <a:t> </a:t>
            </a:r>
            <a:r>
              <a:rPr lang="en-US" sz="3000" b="1" i="0" dirty="0" smtClean="0"/>
              <a:t>2 Peter 2:9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990" y="309694"/>
            <a:ext cx="3936010" cy="1968005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7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Berlin_16x9</Template>
  <TotalTime>34</TotalTime>
  <Application>Microsoft Macintosh PowerPoint</Application>
  <PresentationFormat>Widescreen</PresentationFormat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Trebuchet MS</vt:lpstr>
      <vt:lpstr>Arial</vt:lpstr>
      <vt:lpstr>Calibri</vt:lpstr>
      <vt:lpstr>Wingdings</vt:lpstr>
      <vt:lpstr>Berlin</vt:lpstr>
      <vt:lpstr>PowerPoint Presentation</vt:lpstr>
      <vt:lpstr>Living in Sodom</vt:lpstr>
      <vt:lpstr>Are we living in a land like Sodom?</vt:lpstr>
      <vt:lpstr>Living in Sodom</vt:lpstr>
      <vt:lpstr>Living in Sodom</vt:lpstr>
      <vt:lpstr>Living in Sodom</vt:lpstr>
      <vt:lpstr>Living in Sodom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paytonanderson012@gmail.com</dc:creator>
  <cp:lastModifiedBy>Payton's iPad</cp:lastModifiedBy>
  <cp:revision>34</cp:revision>
  <dcterms:created xsi:type="dcterms:W3CDTF">2017-03-25T06:05:12Z</dcterms:created>
  <dcterms:modified xsi:type="dcterms:W3CDTF">2017-03-25T16:48:30Z</dcterms:modified>
</cp:coreProperties>
</file>