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60" r:id="rId2"/>
    <p:sldId id="256" r:id="rId3"/>
    <p:sldId id="257" r:id="rId4"/>
    <p:sldId id="258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0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1/27/17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t>1/27/17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575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Remember Jesus</a:t>
            </a:r>
            <a:endParaRPr 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 Timothy 2:1-10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6910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Remember Jesus when in trouble.</a:t>
            </a:r>
          </a:p>
          <a:p>
            <a:pPr marL="914400" lvl="1" indent="-457200">
              <a:lnSpc>
                <a:spcPct val="90000"/>
              </a:lnSpc>
              <a:buFont typeface="Arial"/>
              <a:buChar char="•"/>
            </a:pPr>
            <a:r>
              <a:rPr lang="en-US" sz="2800" dirty="0" smtClean="0"/>
              <a:t>1 Corinthians 10:13</a:t>
            </a:r>
          </a:p>
          <a:p>
            <a:pPr marL="914400" lvl="1" indent="-457200">
              <a:lnSpc>
                <a:spcPct val="90000"/>
              </a:lnSpc>
              <a:buFont typeface="Arial"/>
              <a:buChar char="•"/>
            </a:pPr>
            <a:r>
              <a:rPr lang="en-US" sz="2800" dirty="0" smtClean="0"/>
              <a:t>Hebrews 4:14-16</a:t>
            </a:r>
          </a:p>
          <a:p>
            <a:pPr marL="914400" lvl="1" indent="-457200">
              <a:lnSpc>
                <a:spcPct val="90000"/>
              </a:lnSpc>
              <a:buFont typeface="Arial"/>
              <a:buChar char="•"/>
            </a:pPr>
            <a:r>
              <a:rPr lang="en-US" sz="2800" dirty="0" smtClean="0"/>
              <a:t>Matthew 4:1-11</a:t>
            </a:r>
          </a:p>
          <a:p>
            <a:pPr marL="914400" lvl="1" indent="-457200">
              <a:lnSpc>
                <a:spcPct val="90000"/>
              </a:lnSpc>
              <a:buFont typeface="Arial"/>
              <a:buChar char="•"/>
            </a:pPr>
            <a:r>
              <a:rPr lang="en-US" sz="2800" dirty="0" smtClean="0"/>
              <a:t>Psalm 9:9</a:t>
            </a:r>
          </a:p>
          <a:p>
            <a:pPr marL="914400" lvl="1" indent="-457200">
              <a:lnSpc>
                <a:spcPct val="90000"/>
              </a:lnSpc>
              <a:buFont typeface="Arial"/>
              <a:buChar char="•"/>
            </a:pPr>
            <a:r>
              <a:rPr lang="en-US" sz="2800" dirty="0" smtClean="0"/>
              <a:t>Psalm 46:1-3</a:t>
            </a:r>
          </a:p>
          <a:p>
            <a:pPr marL="914400" lvl="1" indent="-457200">
              <a:lnSpc>
                <a:spcPct val="90000"/>
              </a:lnSpc>
              <a:buFont typeface="Arial"/>
              <a:buChar char="•"/>
            </a:pPr>
            <a:r>
              <a:rPr lang="en-US" sz="2800" dirty="0" smtClean="0"/>
              <a:t>1 Peter 5:6-10</a:t>
            </a:r>
          </a:p>
          <a:p>
            <a:pPr marL="914400" lvl="1" indent="-457200">
              <a:lnSpc>
                <a:spcPct val="90000"/>
              </a:lnSpc>
              <a:buFont typeface="Arial"/>
              <a:buChar char="•"/>
            </a:pPr>
            <a:r>
              <a:rPr lang="en-US" sz="2800" dirty="0" smtClean="0"/>
              <a:t>Song 77 – “I </a:t>
            </a:r>
            <a:r>
              <a:rPr lang="en-US" sz="2800" dirty="0" smtClean="0"/>
              <a:t>Must </a:t>
            </a:r>
            <a:r>
              <a:rPr lang="en-US" sz="2800" dirty="0"/>
              <a:t>T</a:t>
            </a:r>
            <a:r>
              <a:rPr lang="en-US" sz="2800" dirty="0" smtClean="0"/>
              <a:t>ell </a:t>
            </a:r>
            <a:r>
              <a:rPr lang="en-US" sz="2800" dirty="0" smtClean="0"/>
              <a:t>Jesus”</a:t>
            </a:r>
          </a:p>
        </p:txBody>
      </p:sp>
    </p:spTree>
    <p:extLst>
      <p:ext uri="{BB962C8B-B14F-4D97-AF65-F5344CB8AC3E}">
        <p14:creationId xmlns:p14="http://schemas.microsoft.com/office/powerpoint/2010/main" val="2040945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6432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Remember Jesus when in trouble.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Remember Jesus when in sorrow.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Ecclesiastes 3:4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Luke 22:45-46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Matt 9:36; 14:14; 20:24; Lk 7:13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John 11:33-38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Song 229 – “No, </a:t>
            </a:r>
            <a:r>
              <a:rPr lang="en-US" sz="2800" dirty="0" smtClean="0"/>
              <a:t>Not </a:t>
            </a:r>
            <a:r>
              <a:rPr lang="en-US" sz="2800" dirty="0"/>
              <a:t>O</a:t>
            </a:r>
            <a:r>
              <a:rPr lang="en-US" sz="2800" dirty="0" smtClean="0"/>
              <a:t>ne</a:t>
            </a:r>
            <a:r>
              <a:rPr lang="en-US" sz="2800" dirty="0" smtClean="0"/>
              <a:t>” 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Psalm 23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Revelation 21:4</a:t>
            </a:r>
          </a:p>
          <a:p>
            <a:pPr marL="914400" lvl="1" indent="-457200">
              <a:buFont typeface="Arial"/>
              <a:buChar char="•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96457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8592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Remember Jesus when in trouble.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Remember Jesus when in sorrow.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Remember Jesus when you experience </a:t>
            </a:r>
            <a:r>
              <a:rPr lang="en-US" sz="3200" dirty="0" smtClean="0"/>
              <a:t>failures.</a:t>
            </a:r>
            <a:endParaRPr lang="en-US" sz="3200" dirty="0" smtClean="0"/>
          </a:p>
          <a:p>
            <a:pPr marL="914400" lvl="1" indent="-457200">
              <a:lnSpc>
                <a:spcPct val="90000"/>
              </a:lnSpc>
              <a:buFont typeface="Arial"/>
              <a:buChar char="•"/>
            </a:pPr>
            <a:r>
              <a:rPr lang="en-US" sz="2800" dirty="0" smtClean="0"/>
              <a:t>Luke 22:54-62</a:t>
            </a:r>
          </a:p>
          <a:p>
            <a:pPr marL="914400" lvl="1" indent="-457200">
              <a:lnSpc>
                <a:spcPct val="90000"/>
              </a:lnSpc>
              <a:buFont typeface="Arial"/>
              <a:buChar char="•"/>
            </a:pPr>
            <a:r>
              <a:rPr lang="en-US" sz="2800" dirty="0" smtClean="0"/>
              <a:t>1 Corinthians 5:1</a:t>
            </a:r>
          </a:p>
          <a:p>
            <a:pPr marL="914400" lvl="1" indent="-457200">
              <a:lnSpc>
                <a:spcPct val="90000"/>
              </a:lnSpc>
              <a:buFont typeface="Arial"/>
              <a:buChar char="•"/>
            </a:pPr>
            <a:r>
              <a:rPr lang="en-US" sz="2800" dirty="0" smtClean="0"/>
              <a:t>2 Corinthians 7:8-</a:t>
            </a:r>
            <a:r>
              <a:rPr lang="en-US" sz="2800" dirty="0" smtClean="0"/>
              <a:t>13</a:t>
            </a:r>
            <a:endParaRPr lang="en-US" sz="2800" dirty="0" smtClean="0"/>
          </a:p>
          <a:p>
            <a:pPr marL="914400" lvl="1" indent="-457200">
              <a:lnSpc>
                <a:spcPct val="90000"/>
              </a:lnSpc>
              <a:buFont typeface="Arial"/>
              <a:buChar char="•"/>
            </a:pPr>
            <a:r>
              <a:rPr lang="en-US" sz="2800" dirty="0" smtClean="0"/>
              <a:t>Philippians 3:12-14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6457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8592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Remember Jesus when in trouble.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Remember Jesus when in sorrow.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Remember Jesus when you experience </a:t>
            </a:r>
            <a:r>
              <a:rPr lang="en-US" sz="3200" dirty="0" smtClean="0"/>
              <a:t>failures.</a:t>
            </a:r>
            <a:endParaRPr lang="en-US" sz="3200" dirty="0" smtClean="0"/>
          </a:p>
          <a:p>
            <a:pPr marL="914400" lvl="1" indent="-457200">
              <a:lnSpc>
                <a:spcPct val="90000"/>
              </a:lnSpc>
              <a:buFont typeface="Arial"/>
              <a:buChar char="•"/>
            </a:pPr>
            <a:r>
              <a:rPr lang="en-US" sz="2800" dirty="0" smtClean="0"/>
              <a:t>Song 303 – “Whiter </a:t>
            </a:r>
            <a:r>
              <a:rPr lang="en-US" sz="2800" dirty="0" smtClean="0"/>
              <a:t>Than </a:t>
            </a:r>
            <a:r>
              <a:rPr lang="en-US" sz="2800" dirty="0"/>
              <a:t>S</a:t>
            </a:r>
            <a:r>
              <a:rPr lang="en-US" sz="2800" dirty="0" smtClean="0"/>
              <a:t>now</a:t>
            </a:r>
            <a:r>
              <a:rPr lang="en-US" sz="2800" dirty="0" smtClean="0"/>
              <a:t>”</a:t>
            </a:r>
          </a:p>
          <a:p>
            <a:pPr marL="914400" lvl="1" indent="-457200">
              <a:lnSpc>
                <a:spcPct val="90000"/>
              </a:lnSpc>
              <a:buFont typeface="Arial"/>
              <a:buChar char="•"/>
            </a:pPr>
            <a:r>
              <a:rPr lang="en-US" sz="2800" dirty="0" smtClean="0"/>
              <a:t>2 Corinthians 12:9-10</a:t>
            </a:r>
          </a:p>
        </p:txBody>
      </p:sp>
    </p:spTree>
    <p:extLst>
      <p:ext uri="{BB962C8B-B14F-4D97-AF65-F5344CB8AC3E}">
        <p14:creationId xmlns:p14="http://schemas.microsoft.com/office/powerpoint/2010/main" val="2196929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5707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2379</TotalTime>
  <Words>203</Words>
  <Application>Microsoft Macintosh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PowerPoint Presentation</vt:lpstr>
      <vt:lpstr>Remember Jesus</vt:lpstr>
      <vt:lpstr>Remember Jesus</vt:lpstr>
      <vt:lpstr>Remember Jesus</vt:lpstr>
      <vt:lpstr>Remember Jesus</vt:lpstr>
      <vt:lpstr>Remember Jesus</vt:lpstr>
      <vt:lpstr>PowerPoint Presentation</vt:lpstr>
    </vt:vector>
  </TitlesOfParts>
  <Company>Mizzou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Brownfield</dc:creator>
  <cp:lastModifiedBy>Allison Brownfield</cp:lastModifiedBy>
  <cp:revision>7</cp:revision>
  <dcterms:created xsi:type="dcterms:W3CDTF">2017-01-27T03:35:40Z</dcterms:created>
  <dcterms:modified xsi:type="dcterms:W3CDTF">2017-01-29T05:35:01Z</dcterms:modified>
</cp:coreProperties>
</file>