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handoutMasterIdLst>
    <p:handoutMasterId r:id="rId15"/>
  </p:handoutMasterIdLst>
  <p:sldIdLst>
    <p:sldId id="264" r:id="rId2"/>
    <p:sldId id="265" r:id="rId3"/>
    <p:sldId id="267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8050D"/>
    <a:srgbClr val="CF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0F16D-30D5-2D41-89B5-86F41C69A9BA}" type="datetimeFigureOut">
              <a:rPr lang="en-US" smtClean="0"/>
              <a:t>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845F3-1A2F-A24B-860D-44037810F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90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5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77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Rewards of Wisdom</a:t>
            </a:r>
            <a:br>
              <a:rPr lang="en-US" sz="4400" dirty="0" smtClean="0"/>
            </a:br>
            <a:r>
              <a:rPr lang="en-US" sz="4400" dirty="0" smtClean="0"/>
              <a:t>Proverbs 2:9-20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13060"/>
            <a:ext cx="8147051" cy="4364598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You will understand righteousness. (2:9)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Knowledge will be pleasant to your soul. (2:10)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Discretion will watch over you. (2:11)</a:t>
            </a:r>
          </a:p>
          <a:p>
            <a:pPr lvl="1"/>
            <a:r>
              <a:rPr lang="en-US" sz="2800" dirty="0" smtClean="0"/>
              <a:t>Proverbs 6:22</a:t>
            </a:r>
          </a:p>
        </p:txBody>
      </p:sp>
    </p:spTree>
    <p:extLst>
      <p:ext uri="{BB962C8B-B14F-4D97-AF65-F5344CB8AC3E}">
        <p14:creationId xmlns:p14="http://schemas.microsoft.com/office/powerpoint/2010/main" val="156158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Rewards of Wisdom</a:t>
            </a:r>
            <a:br>
              <a:rPr lang="en-US" sz="4400" dirty="0" smtClean="0"/>
            </a:br>
            <a:r>
              <a:rPr lang="en-US" sz="4400" dirty="0" smtClean="0"/>
              <a:t>Proverbs 2:9-20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13060"/>
            <a:ext cx="8147051" cy="4364598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You will understand righteousness. (2:9)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Knowledge will be pleasant to your soul. (2:10)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Discretion will watch over you. (2:11)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Wisdom will deliver you from the way of evil men. (2:12-15)</a:t>
            </a:r>
          </a:p>
        </p:txBody>
      </p:sp>
    </p:spTree>
    <p:extLst>
      <p:ext uri="{BB962C8B-B14F-4D97-AF65-F5344CB8AC3E}">
        <p14:creationId xmlns:p14="http://schemas.microsoft.com/office/powerpoint/2010/main" val="156158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Rewards of Wisdom</a:t>
            </a:r>
            <a:br>
              <a:rPr lang="en-US" sz="4400" dirty="0" smtClean="0"/>
            </a:br>
            <a:r>
              <a:rPr lang="en-US" sz="4400" dirty="0" smtClean="0"/>
              <a:t>Proverbs 2:9-20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13060"/>
            <a:ext cx="8147051" cy="4364598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You will understand righteousness. (2:9)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Knowledge will be pleasant to your soul. (2:10)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Discretion will watch over you. (2:11)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Wisdom will deliver you from the way of evil men. (2:12-15)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Wisdom will deliver you from the way of the forbidden woman. (2:16-20)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58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5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29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Proverbs 17:14</a:t>
            </a:r>
          </a:p>
          <a:p>
            <a:r>
              <a:rPr lang="en-US" sz="3200" dirty="0" smtClean="0"/>
              <a:t>Proverbs 14:12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6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k_in_the_r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6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Proverbs 17:14</a:t>
            </a:r>
          </a:p>
          <a:p>
            <a:r>
              <a:rPr lang="en-US" sz="3200" dirty="0" smtClean="0"/>
              <a:t>Proverbs 14:12</a:t>
            </a:r>
          </a:p>
          <a:p>
            <a:r>
              <a:rPr lang="en-US" sz="3200" dirty="0" smtClean="0"/>
              <a:t>Proverbs 9:1-6</a:t>
            </a:r>
          </a:p>
          <a:p>
            <a:r>
              <a:rPr lang="en-US" sz="3200" dirty="0" smtClean="0"/>
              <a:t>Proverbs 9:13-18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7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3" y="2227049"/>
            <a:ext cx="6938963" cy="1582271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Requirements and Rewards of Wisdom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852567"/>
            <a:ext cx="6938961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Proverbs 2</a:t>
            </a: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2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Requirements of Wisdom</a:t>
            </a:r>
            <a:br>
              <a:rPr lang="en-US" sz="4400" dirty="0" smtClean="0"/>
            </a:br>
            <a:r>
              <a:rPr lang="en-US" sz="4400" dirty="0" smtClean="0"/>
              <a:t>Proverbs 2:1-5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1" y="1843876"/>
            <a:ext cx="7832897" cy="454010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Treasure up my commandments with you.</a:t>
            </a:r>
          </a:p>
          <a:p>
            <a:r>
              <a:rPr lang="en-US" sz="3200" dirty="0" smtClean="0"/>
              <a:t>Make your ear attentive to wisdom.</a:t>
            </a:r>
          </a:p>
          <a:p>
            <a:r>
              <a:rPr lang="en-US" sz="3200" dirty="0" smtClean="0"/>
              <a:t>Incline your heart to understanding.</a:t>
            </a:r>
          </a:p>
          <a:p>
            <a:r>
              <a:rPr lang="en-US" sz="3200" dirty="0" smtClean="0"/>
              <a:t>Raise your voice for understanding.</a:t>
            </a:r>
          </a:p>
          <a:p>
            <a:r>
              <a:rPr lang="en-US" sz="3200" dirty="0" smtClean="0"/>
              <a:t>Seek for wisdom like silver.</a:t>
            </a:r>
          </a:p>
          <a:p>
            <a:r>
              <a:rPr lang="en-US" sz="3200" dirty="0" smtClean="0"/>
              <a:t>Search for wisdom like hidden treasure.</a:t>
            </a:r>
          </a:p>
        </p:txBody>
      </p:sp>
    </p:spTree>
    <p:extLst>
      <p:ext uri="{BB962C8B-B14F-4D97-AF65-F5344CB8AC3E}">
        <p14:creationId xmlns:p14="http://schemas.microsoft.com/office/powerpoint/2010/main" val="301729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Wisdom Is From The Lord</a:t>
            </a:r>
            <a:br>
              <a:rPr lang="en-US" sz="4400" dirty="0" smtClean="0"/>
            </a:br>
            <a:r>
              <a:rPr lang="en-US" sz="4400" dirty="0" smtClean="0"/>
              <a:t>Proverbs 2:6-8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Psalm 3:3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Psalm 97:10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738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Rewards of Wisdom</a:t>
            </a:r>
            <a:br>
              <a:rPr lang="en-US" sz="4400" dirty="0" smtClean="0"/>
            </a:br>
            <a:r>
              <a:rPr lang="en-US" sz="4400" dirty="0" smtClean="0"/>
              <a:t>Proverbs 2:9-20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13060"/>
            <a:ext cx="8147051" cy="4364598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You will understand righteousness. (2:9)</a:t>
            </a:r>
          </a:p>
          <a:p>
            <a:pPr lvl="1"/>
            <a:r>
              <a:rPr lang="en-US" sz="2800" dirty="0" smtClean="0"/>
              <a:t>Psalm 37:23</a:t>
            </a:r>
          </a:p>
        </p:txBody>
      </p:sp>
    </p:spTree>
    <p:extLst>
      <p:ext uri="{BB962C8B-B14F-4D97-AF65-F5344CB8AC3E}">
        <p14:creationId xmlns:p14="http://schemas.microsoft.com/office/powerpoint/2010/main" val="272129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Rewards of Wisdom</a:t>
            </a:r>
            <a:br>
              <a:rPr lang="en-US" sz="4400" dirty="0" smtClean="0"/>
            </a:br>
            <a:r>
              <a:rPr lang="en-US" sz="4400" dirty="0" smtClean="0"/>
              <a:t>Proverbs 2:9-20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13060"/>
            <a:ext cx="8147051" cy="4364598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You will understand righteousness. (2:9)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3200" dirty="0" smtClean="0"/>
              <a:t>Knowledge will be pleasant to your soul. (2:10)</a:t>
            </a:r>
          </a:p>
          <a:p>
            <a:pPr lvl="1"/>
            <a:r>
              <a:rPr lang="en-US" sz="2800" dirty="0" smtClean="0"/>
              <a:t>Psalm 19:10</a:t>
            </a:r>
          </a:p>
          <a:p>
            <a:pPr lvl="1"/>
            <a:r>
              <a:rPr lang="en-US" sz="2800" dirty="0" smtClean="0"/>
              <a:t>Ezekiel 3:1-11</a:t>
            </a:r>
          </a:p>
          <a:p>
            <a:pPr lvl="1"/>
            <a:r>
              <a:rPr lang="en-US" sz="2800" dirty="0" smtClean="0"/>
              <a:t>Proverbs 9:17</a:t>
            </a:r>
          </a:p>
        </p:txBody>
      </p:sp>
    </p:spTree>
    <p:extLst>
      <p:ext uri="{BB962C8B-B14F-4D97-AF65-F5344CB8AC3E}">
        <p14:creationId xmlns:p14="http://schemas.microsoft.com/office/powerpoint/2010/main" val="156158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587</TotalTime>
  <Words>326</Words>
  <Application>Microsoft Macintosh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Formal</vt:lpstr>
      <vt:lpstr>PowerPoint Presentation</vt:lpstr>
      <vt:lpstr>Proverbs</vt:lpstr>
      <vt:lpstr>PowerPoint Presentation</vt:lpstr>
      <vt:lpstr>Proverbs</vt:lpstr>
      <vt:lpstr>The Requirements and Rewards of Wisdom</vt:lpstr>
      <vt:lpstr>The Requirements of Wisdom Proverbs 2:1-5</vt:lpstr>
      <vt:lpstr>Wisdom Is From The Lord Proverbs 2:6-8</vt:lpstr>
      <vt:lpstr>The Rewards of Wisdom Proverbs 2:9-20</vt:lpstr>
      <vt:lpstr>The Rewards of Wisdom Proverbs 2:9-20</vt:lpstr>
      <vt:lpstr>The Rewards of Wisdom Proverbs 2:9-20</vt:lpstr>
      <vt:lpstr>The Rewards of Wisdom Proverbs 2:9-20</vt:lpstr>
      <vt:lpstr>The Rewards of Wisdom Proverbs 2:9-20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10</cp:revision>
  <cp:lastPrinted>2017-01-14T16:38:46Z</cp:lastPrinted>
  <dcterms:created xsi:type="dcterms:W3CDTF">2017-01-14T06:53:16Z</dcterms:created>
  <dcterms:modified xsi:type="dcterms:W3CDTF">2017-01-14T16:40:20Z</dcterms:modified>
</cp:coreProperties>
</file>