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20" y="-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946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2475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Do Not Be Deceived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318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Deceived From The Outside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50000"/>
              </a:lnSpc>
              <a:buFont typeface="Wingdings" charset="2"/>
              <a:buChar char="q"/>
            </a:pPr>
            <a:r>
              <a:rPr lang="en-US" sz="3200" dirty="0" smtClean="0"/>
              <a:t>Satan</a:t>
            </a:r>
          </a:p>
          <a:p>
            <a:pPr lvl="1">
              <a:buFont typeface="Arial"/>
              <a:buChar char="•"/>
            </a:pPr>
            <a:r>
              <a:rPr lang="en-US" sz="2800" dirty="0" smtClean="0"/>
              <a:t>Genesis 3:1-13</a:t>
            </a:r>
          </a:p>
          <a:p>
            <a:pPr lvl="1">
              <a:buFont typeface="Arial"/>
              <a:buChar char="•"/>
            </a:pPr>
            <a:r>
              <a:rPr lang="en-US" sz="2800" dirty="0" smtClean="0"/>
              <a:t>2 Corinthians 11:3</a:t>
            </a:r>
          </a:p>
          <a:p>
            <a:pPr lvl="1">
              <a:buFont typeface="Arial"/>
              <a:buChar char="•"/>
            </a:pPr>
            <a:r>
              <a:rPr lang="en-US" sz="2800" dirty="0" smtClean="0"/>
              <a:t>Revelation 12:9</a:t>
            </a:r>
          </a:p>
          <a:p>
            <a:pPr lvl="1">
              <a:buFont typeface="Arial"/>
              <a:buChar char="•"/>
            </a:pPr>
            <a:r>
              <a:rPr lang="en-US" sz="2800" dirty="0" smtClean="0"/>
              <a:t>John 8:44</a:t>
            </a:r>
          </a:p>
        </p:txBody>
      </p:sp>
    </p:spTree>
    <p:extLst>
      <p:ext uri="{BB962C8B-B14F-4D97-AF65-F5344CB8AC3E}">
        <p14:creationId xmlns:p14="http://schemas.microsoft.com/office/powerpoint/2010/main" val="947339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Deceived From The Outside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50000"/>
              </a:lnSpc>
              <a:buFont typeface="Wingdings" charset="2"/>
              <a:buChar char="q"/>
            </a:pPr>
            <a:r>
              <a:rPr lang="en-US" sz="3200" dirty="0" smtClean="0"/>
              <a:t>Satan</a:t>
            </a:r>
          </a:p>
          <a:p>
            <a:pPr>
              <a:lnSpc>
                <a:spcPct val="50000"/>
              </a:lnSpc>
              <a:buFont typeface="Wingdings" charset="2"/>
              <a:buChar char="q"/>
            </a:pPr>
            <a:r>
              <a:rPr lang="en-US" sz="3200" dirty="0" smtClean="0"/>
              <a:t>False Teachers</a:t>
            </a:r>
          </a:p>
          <a:p>
            <a:pPr lvl="1">
              <a:buFont typeface="Arial"/>
              <a:buChar char="•"/>
            </a:pPr>
            <a:r>
              <a:rPr lang="en-US" sz="2800" dirty="0" smtClean="0"/>
              <a:t>Romans 16:17-18</a:t>
            </a:r>
          </a:p>
          <a:p>
            <a:pPr lvl="1">
              <a:buFont typeface="Arial"/>
              <a:buChar char="•"/>
            </a:pPr>
            <a:r>
              <a:rPr lang="en-US" sz="2800" dirty="0" smtClean="0"/>
              <a:t>Ephesians 5:6</a:t>
            </a:r>
          </a:p>
          <a:p>
            <a:pPr lvl="1">
              <a:buFont typeface="Arial"/>
              <a:buChar char="•"/>
            </a:pPr>
            <a:r>
              <a:rPr lang="en-US" sz="2800" dirty="0" smtClean="0"/>
              <a:t>Colossians 2:8</a:t>
            </a:r>
          </a:p>
          <a:p>
            <a:pPr lvl="1">
              <a:buFont typeface="Arial"/>
              <a:buChar char="•"/>
            </a:pPr>
            <a:r>
              <a:rPr lang="en-US" sz="2800" dirty="0" smtClean="0"/>
              <a:t>2 Timothy 3:13</a:t>
            </a:r>
          </a:p>
          <a:p>
            <a:pPr lvl="1">
              <a:buFont typeface="Arial"/>
              <a:buChar char="•"/>
            </a:pPr>
            <a:r>
              <a:rPr lang="en-US" sz="2800" dirty="0" smtClean="0"/>
              <a:t>2 Thessalonians 2:2-3</a:t>
            </a:r>
          </a:p>
        </p:txBody>
      </p:sp>
    </p:spTree>
    <p:extLst>
      <p:ext uri="{BB962C8B-B14F-4D97-AF65-F5344CB8AC3E}">
        <p14:creationId xmlns:p14="http://schemas.microsoft.com/office/powerpoint/2010/main" val="4201511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Deceived From The Outside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50000"/>
              </a:lnSpc>
              <a:buFont typeface="Wingdings" charset="2"/>
              <a:buChar char="q"/>
            </a:pPr>
            <a:r>
              <a:rPr lang="en-US" sz="3200" dirty="0" smtClean="0"/>
              <a:t>Satan</a:t>
            </a:r>
          </a:p>
          <a:p>
            <a:pPr>
              <a:lnSpc>
                <a:spcPct val="50000"/>
              </a:lnSpc>
              <a:buFont typeface="Wingdings" charset="2"/>
              <a:buChar char="q"/>
            </a:pPr>
            <a:r>
              <a:rPr lang="en-US" sz="3200" dirty="0" smtClean="0"/>
              <a:t>False Teachers</a:t>
            </a:r>
          </a:p>
          <a:p>
            <a:pPr>
              <a:lnSpc>
                <a:spcPct val="50000"/>
              </a:lnSpc>
              <a:buFont typeface="Wingdings" charset="2"/>
              <a:buChar char="q"/>
            </a:pPr>
            <a:r>
              <a:rPr lang="en-US" sz="3200" dirty="0" smtClean="0"/>
              <a:t>Evil Company</a:t>
            </a:r>
          </a:p>
          <a:p>
            <a:pPr lvl="1">
              <a:buFont typeface="Arial"/>
              <a:buChar char="•"/>
            </a:pPr>
            <a:r>
              <a:rPr lang="en-US" sz="2800" dirty="0" smtClean="0"/>
              <a:t> 1 Corinthians 15:33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01511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Deceived From The Inside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q"/>
            </a:pPr>
            <a:r>
              <a:rPr lang="en-US" sz="3200" dirty="0" smtClean="0"/>
              <a:t>Ourselves</a:t>
            </a:r>
          </a:p>
          <a:p>
            <a:pPr lvl="1">
              <a:buFont typeface="Arial"/>
              <a:buChar char="•"/>
            </a:pPr>
            <a:r>
              <a:rPr lang="en-US" sz="2800" dirty="0" smtClean="0"/>
              <a:t>Jeremiah 8:11-12</a:t>
            </a:r>
          </a:p>
          <a:p>
            <a:pPr lvl="1">
              <a:buFont typeface="Arial"/>
              <a:buChar char="•"/>
            </a:pPr>
            <a:r>
              <a:rPr lang="en-US" sz="2800" dirty="0" smtClean="0"/>
              <a:t>1 John 1:8</a:t>
            </a:r>
          </a:p>
          <a:p>
            <a:pPr lvl="1">
              <a:buFont typeface="Arial"/>
              <a:buChar char="•"/>
            </a:pPr>
            <a:r>
              <a:rPr lang="en-US" sz="2800" dirty="0" smtClean="0"/>
              <a:t>Galatians 6:7</a:t>
            </a:r>
          </a:p>
          <a:p>
            <a:pPr lvl="1">
              <a:buFont typeface="Arial"/>
              <a:buChar char="•"/>
            </a:pPr>
            <a:r>
              <a:rPr lang="en-US" sz="2800" dirty="0" smtClean="0"/>
              <a:t>1 Corinthians 6:9</a:t>
            </a:r>
          </a:p>
          <a:p>
            <a:pPr lvl="1">
              <a:buFont typeface="Arial"/>
              <a:buChar char="•"/>
            </a:pPr>
            <a:r>
              <a:rPr lang="en-US" sz="2800" dirty="0" smtClean="0"/>
              <a:t>James 1:22</a:t>
            </a:r>
          </a:p>
          <a:p>
            <a:pPr lvl="1">
              <a:buFont typeface="Arial"/>
              <a:buChar char="•"/>
            </a:pPr>
            <a:r>
              <a:rPr lang="en-US" sz="2800" dirty="0" smtClean="0"/>
              <a:t>Luke 6:46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47993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How To Not Be Deceived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50000"/>
              </a:lnSpc>
              <a:buFont typeface="+mj-lt"/>
              <a:buAutoNum type="arabicPeriod"/>
            </a:pPr>
            <a:r>
              <a:rPr lang="en-US" sz="3200" dirty="0" smtClean="0"/>
              <a:t>Holding fast the word of God</a:t>
            </a:r>
          </a:p>
          <a:p>
            <a:pPr lvl="1">
              <a:buFont typeface="Arial"/>
              <a:buChar char="•"/>
            </a:pPr>
            <a:r>
              <a:rPr lang="en-US" sz="2800" dirty="0" smtClean="0"/>
              <a:t>2 Timothy 3:14-17</a:t>
            </a:r>
          </a:p>
        </p:txBody>
      </p:sp>
    </p:spTree>
    <p:extLst>
      <p:ext uri="{BB962C8B-B14F-4D97-AF65-F5344CB8AC3E}">
        <p14:creationId xmlns:p14="http://schemas.microsoft.com/office/powerpoint/2010/main" val="724953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How To Not Be Deceived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50000"/>
              </a:lnSpc>
              <a:buFont typeface="+mj-lt"/>
              <a:buAutoNum type="arabicPeriod"/>
            </a:pPr>
            <a:r>
              <a:rPr lang="en-US" sz="3200" dirty="0" smtClean="0"/>
              <a:t>Holding fast the word of God</a:t>
            </a:r>
          </a:p>
          <a:p>
            <a:pPr marL="457200" indent="-457200">
              <a:lnSpc>
                <a:spcPct val="50000"/>
              </a:lnSpc>
              <a:buFont typeface="+mj-lt"/>
              <a:buAutoNum type="arabicPeriod"/>
            </a:pPr>
            <a:r>
              <a:rPr lang="en-US" sz="3200" dirty="0" smtClean="0"/>
              <a:t>Pure and sound preaching</a:t>
            </a:r>
          </a:p>
          <a:p>
            <a:pPr lvl="1">
              <a:buFont typeface="Arial"/>
              <a:buChar char="•"/>
            </a:pPr>
            <a:r>
              <a:rPr lang="en-US" sz="2800" dirty="0" smtClean="0"/>
              <a:t>1 Thessalonians 2:2-8</a:t>
            </a:r>
          </a:p>
        </p:txBody>
      </p:sp>
    </p:spTree>
    <p:extLst>
      <p:ext uri="{BB962C8B-B14F-4D97-AF65-F5344CB8AC3E}">
        <p14:creationId xmlns:p14="http://schemas.microsoft.com/office/powerpoint/2010/main" val="1345391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How To Not Be Deceived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50000"/>
              </a:lnSpc>
              <a:buFont typeface="+mj-lt"/>
              <a:buAutoNum type="arabicPeriod"/>
            </a:pPr>
            <a:r>
              <a:rPr lang="en-US" sz="3200" dirty="0" smtClean="0"/>
              <a:t>Holding fast the word of God</a:t>
            </a:r>
          </a:p>
          <a:p>
            <a:pPr marL="457200" indent="-457200">
              <a:lnSpc>
                <a:spcPct val="50000"/>
              </a:lnSpc>
              <a:buFont typeface="+mj-lt"/>
              <a:buAutoNum type="arabicPeriod"/>
            </a:pPr>
            <a:r>
              <a:rPr lang="en-US" sz="3200" dirty="0" smtClean="0"/>
              <a:t>Pure and sound preaching</a:t>
            </a:r>
          </a:p>
          <a:p>
            <a:pPr marL="457200" indent="-457200">
              <a:lnSpc>
                <a:spcPct val="50000"/>
              </a:lnSpc>
              <a:buFont typeface="+mj-lt"/>
              <a:buAutoNum type="arabicPeriod"/>
            </a:pPr>
            <a:r>
              <a:rPr lang="en-US" sz="3200" dirty="0" smtClean="0"/>
              <a:t>By examining yourselves</a:t>
            </a:r>
          </a:p>
          <a:p>
            <a:pPr lvl="1">
              <a:buFont typeface="Arial"/>
              <a:buChar char="•"/>
            </a:pPr>
            <a:r>
              <a:rPr lang="en-US" sz="2800" dirty="0" smtClean="0"/>
              <a:t>2 Corinthians 13:5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45391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Perception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67</TotalTime>
  <Words>172</Words>
  <Application>Microsoft Macintosh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Perception</vt:lpstr>
      <vt:lpstr>PowerPoint Presentation</vt:lpstr>
      <vt:lpstr>Do Not Be Deceived</vt:lpstr>
      <vt:lpstr>Deceived From The Outside</vt:lpstr>
      <vt:lpstr>Deceived From The Outside</vt:lpstr>
      <vt:lpstr>Deceived From The Outside</vt:lpstr>
      <vt:lpstr>Deceived From The Inside</vt:lpstr>
      <vt:lpstr>How To Not Be Deceived</vt:lpstr>
      <vt:lpstr>How To Not Be Deceived</vt:lpstr>
      <vt:lpstr>How To Not Be Deceived</vt:lpstr>
      <vt:lpstr>PowerPoint Presentation</vt:lpstr>
    </vt:vector>
  </TitlesOfParts>
  <Company>Mizzou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Brownfield</dc:creator>
  <cp:lastModifiedBy>Allison Brownfield</cp:lastModifiedBy>
  <cp:revision>6</cp:revision>
  <dcterms:created xsi:type="dcterms:W3CDTF">2017-01-08T18:48:11Z</dcterms:created>
  <dcterms:modified xsi:type="dcterms:W3CDTF">2017-01-08T19:55:44Z</dcterms:modified>
</cp:coreProperties>
</file>