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18B75-754E-434A-8EF9-EE608026F964}" type="datetimeFigureOut">
              <a:rPr lang="en-US" smtClean="0"/>
              <a:t>12/9/16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79B70-A4BD-CF42-BBD9-069F30242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2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2DCAB-2713-9F46-AA37-C68E19626A32}" type="datetimeFigureOut">
              <a:rPr lang="en-US" smtClean="0"/>
              <a:t>12/9/16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76537-BB4A-B447-85AB-1BA7D1EF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6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76537-BB4A-B447-85AB-1BA7D1EF57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9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99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Sowing the Wind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Hosea 8:7 – “For they sow the wind, and they shall reap the whirlwind.”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0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Sowing the 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3000" dirty="0" smtClean="0"/>
              <a:t>Sowing wind is easy.</a:t>
            </a:r>
          </a:p>
          <a:p>
            <a:pPr lvl="1"/>
            <a:r>
              <a:rPr lang="en-US" sz="2600" dirty="0" smtClean="0"/>
              <a:t>Matthew 7:13-14</a:t>
            </a:r>
          </a:p>
          <a:p>
            <a:pPr lvl="1"/>
            <a:r>
              <a:rPr lang="en-US" sz="2600" dirty="0" smtClean="0"/>
              <a:t>Psalm 1:4</a:t>
            </a:r>
          </a:p>
          <a:p>
            <a:pPr lvl="1"/>
            <a:r>
              <a:rPr lang="en-US" sz="2600" dirty="0" smtClean="0"/>
              <a:t>Luke 9:23</a:t>
            </a:r>
          </a:p>
          <a:p>
            <a:pPr lvl="1"/>
            <a:r>
              <a:rPr lang="en-US" sz="2600" dirty="0" smtClean="0"/>
              <a:t>Galatians 5:22-24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4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Sowing the 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3000" dirty="0" smtClean="0"/>
              <a:t>Sowing wind is easy.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000" dirty="0" smtClean="0"/>
              <a:t>Sowing wind has extreme consequences.</a:t>
            </a:r>
          </a:p>
          <a:p>
            <a:pPr lvl="1"/>
            <a:r>
              <a:rPr lang="en-US" sz="2600" dirty="0" smtClean="0"/>
              <a:t>Hosea 10:13-14</a:t>
            </a:r>
          </a:p>
          <a:p>
            <a:pPr lvl="1"/>
            <a:r>
              <a:rPr lang="en-US" sz="2600" dirty="0" smtClean="0"/>
              <a:t>1 Kings 12:25-33</a:t>
            </a:r>
          </a:p>
          <a:p>
            <a:pPr lvl="1"/>
            <a:r>
              <a:rPr lang="en-US" sz="2600" dirty="0" smtClean="0"/>
              <a:t>Hosea 7:2</a:t>
            </a:r>
          </a:p>
        </p:txBody>
      </p:sp>
    </p:spTree>
    <p:extLst>
      <p:ext uri="{BB962C8B-B14F-4D97-AF65-F5344CB8AC3E}">
        <p14:creationId xmlns:p14="http://schemas.microsoft.com/office/powerpoint/2010/main" val="38743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Sowing the 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3000" dirty="0" smtClean="0"/>
              <a:t>Sowing wind is easy.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000" dirty="0" smtClean="0"/>
              <a:t>Sowing wind has extreme consequences.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000" dirty="0" smtClean="0"/>
              <a:t>You will reap what you sow.</a:t>
            </a:r>
          </a:p>
          <a:p>
            <a:pPr lvl="1"/>
            <a:r>
              <a:rPr lang="en-US" sz="2600" dirty="0" smtClean="0"/>
              <a:t>Hosea 8:7-8</a:t>
            </a:r>
          </a:p>
          <a:p>
            <a:pPr lvl="1"/>
            <a:r>
              <a:rPr lang="en-US" sz="2600" dirty="0" smtClean="0"/>
              <a:t>Hosea 9:10</a:t>
            </a:r>
          </a:p>
          <a:p>
            <a:pPr lvl="1"/>
            <a:r>
              <a:rPr lang="en-US" sz="2600" dirty="0" smtClean="0"/>
              <a:t>Galatians 6:7-8</a:t>
            </a:r>
          </a:p>
          <a:p>
            <a:pPr lvl="1"/>
            <a:r>
              <a:rPr lang="en-US" sz="2600" dirty="0" smtClean="0"/>
              <a:t>Hosea 10:12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743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52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488</TotalTime>
  <Words>124</Words>
  <Application>Microsoft Macintosh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PowerPoint Presentation</vt:lpstr>
      <vt:lpstr>Sowing the Wind</vt:lpstr>
      <vt:lpstr>Sowing the Wind</vt:lpstr>
      <vt:lpstr>Sowing the Wind</vt:lpstr>
      <vt:lpstr>Sowing the Wind</vt:lpstr>
      <vt:lpstr>PowerPoint Presentation</vt:lpstr>
    </vt:vector>
  </TitlesOfParts>
  <Company>Mizzou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Brownfield</dc:creator>
  <cp:lastModifiedBy>Allison Brownfield</cp:lastModifiedBy>
  <cp:revision>6</cp:revision>
  <cp:lastPrinted>2016-12-09T16:24:48Z</cp:lastPrinted>
  <dcterms:created xsi:type="dcterms:W3CDTF">2016-09-03T21:17:40Z</dcterms:created>
  <dcterms:modified xsi:type="dcterms:W3CDTF">2016-12-09T16:27:17Z</dcterms:modified>
</cp:coreProperties>
</file>