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4"/>
  </p:handoutMasterIdLst>
  <p:sldIdLst>
    <p:sldId id="257" r:id="rId2"/>
    <p:sldId id="266" r:id="rId3"/>
    <p:sldId id="265" r:id="rId4"/>
    <p:sldId id="267" r:id="rId5"/>
    <p:sldId id="268" r:id="rId6"/>
    <p:sldId id="273" r:id="rId7"/>
    <p:sldId id="272" r:id="rId8"/>
    <p:sldId id="269" r:id="rId9"/>
    <p:sldId id="270" r:id="rId10"/>
    <p:sldId id="271" r:id="rId11"/>
    <p:sldId id="262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20" y="-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A5713-65F1-D140-A4EC-B8B1F1FE90F0}" type="datetimeFigureOut">
              <a:rPr lang="en-US" smtClean="0"/>
              <a:t>10/9/16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B16ED-40E2-8640-9F22-9A572E3B1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13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4426-B664-CA44-9D7A-0CEA9149E221}" type="datetimeFigureOut">
              <a:rPr lang="en-US" smtClean="0"/>
              <a:t>10/7/16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926A-193A-5A45-92B2-045B2AFFE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10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4426-B664-CA44-9D7A-0CEA9149E221}" type="datetimeFigureOut">
              <a:rPr lang="en-US" smtClean="0"/>
              <a:t>10/7/16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926A-193A-5A45-92B2-045B2AFFE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81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4426-B664-CA44-9D7A-0CEA9149E221}" type="datetimeFigureOut">
              <a:rPr lang="en-US" smtClean="0"/>
              <a:t>10/7/16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926A-193A-5A45-92B2-045B2AFFE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41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4426-B664-CA44-9D7A-0CEA9149E221}" type="datetimeFigureOut">
              <a:rPr lang="en-US" smtClean="0"/>
              <a:t>10/7/16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926A-193A-5A45-92B2-045B2AFFE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99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4426-B664-CA44-9D7A-0CEA9149E221}" type="datetimeFigureOut">
              <a:rPr lang="en-US" smtClean="0"/>
              <a:t>10/7/16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926A-193A-5A45-92B2-045B2AFFE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32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4426-B664-CA44-9D7A-0CEA9149E221}" type="datetimeFigureOut">
              <a:rPr lang="en-US" smtClean="0"/>
              <a:t>10/7/16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926A-193A-5A45-92B2-045B2AFFE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0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4426-B664-CA44-9D7A-0CEA9149E221}" type="datetimeFigureOut">
              <a:rPr lang="en-US" smtClean="0"/>
              <a:t>10/7/16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926A-193A-5A45-92B2-045B2AFFE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78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4426-B664-CA44-9D7A-0CEA9149E221}" type="datetimeFigureOut">
              <a:rPr lang="en-US" smtClean="0"/>
              <a:t>10/7/16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926A-193A-5A45-92B2-045B2AFFE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0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4426-B664-CA44-9D7A-0CEA9149E221}" type="datetimeFigureOut">
              <a:rPr lang="en-US" smtClean="0"/>
              <a:t>10/7/16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926A-193A-5A45-92B2-045B2AFFE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2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4426-B664-CA44-9D7A-0CEA9149E221}" type="datetimeFigureOut">
              <a:rPr lang="en-US" smtClean="0"/>
              <a:t>10/7/16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926A-193A-5A45-92B2-045B2AFFE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27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4426-B664-CA44-9D7A-0CEA9149E221}" type="datetimeFigureOut">
              <a:rPr lang="en-US" smtClean="0"/>
              <a:t>10/7/16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926A-193A-5A45-92B2-045B2AFFE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00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04426-B664-CA44-9D7A-0CEA9149E221}" type="datetimeFigureOut">
              <a:rPr lang="en-US" smtClean="0"/>
              <a:t>10/7/16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0926A-193A-5A45-92B2-045B2AFFE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7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2751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Effect: False Teachers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Cause: Failure to follow the word of God</a:t>
            </a:r>
          </a:p>
          <a:p>
            <a:pPr lvl="1"/>
            <a:r>
              <a:rPr lang="en-US" dirty="0" smtClean="0"/>
              <a:t>1 Timothy 4:1-16</a:t>
            </a:r>
          </a:p>
          <a:p>
            <a:pPr lvl="1"/>
            <a:r>
              <a:rPr lang="en-US" dirty="0" smtClean="0"/>
              <a:t>2 Timothy 4:1-5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244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Cause and Effect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u="sng" dirty="0" smtClean="0"/>
              <a:t>Cause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A misunderstanding of Christ’s Church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An urge to alter God’s word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Good intentions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Failure to follow the word of God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u="sng" dirty="0" smtClean="0"/>
              <a:t>Effect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Many Churches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Human Creeds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Social Gospel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False Teachers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8765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4397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876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Cause and Effect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477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Religious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 smtClean="0"/>
              <a:t>Many Churches</a:t>
            </a:r>
          </a:p>
          <a:p>
            <a:pPr marL="514350" indent="-514350">
              <a:buAutoNum type="arabicParenR"/>
            </a:pPr>
            <a:r>
              <a:rPr lang="en-US" dirty="0" smtClean="0"/>
              <a:t>Human Creeds</a:t>
            </a:r>
          </a:p>
          <a:p>
            <a:pPr marL="514350" indent="-514350">
              <a:buAutoNum type="arabicParenR"/>
            </a:pPr>
            <a:r>
              <a:rPr lang="en-US" dirty="0" smtClean="0"/>
              <a:t>Social Gospel </a:t>
            </a:r>
          </a:p>
          <a:p>
            <a:pPr marL="514350" indent="-514350">
              <a:buAutoNum type="arabicParenR"/>
            </a:pPr>
            <a:r>
              <a:rPr lang="en-US" dirty="0" smtClean="0"/>
              <a:t>False Teachers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790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Effect: Many Churches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Cause: A misunderstanding of Christ’s Church</a:t>
            </a:r>
          </a:p>
          <a:p>
            <a:pPr lvl="1"/>
            <a:r>
              <a:rPr lang="en-US" dirty="0" smtClean="0"/>
              <a:t>Ephesians 4:4-6</a:t>
            </a:r>
          </a:p>
          <a:p>
            <a:pPr lvl="1"/>
            <a:r>
              <a:rPr lang="en-US" dirty="0" smtClean="0"/>
              <a:t>Matthew 16:18</a:t>
            </a:r>
          </a:p>
          <a:p>
            <a:pPr lvl="1"/>
            <a:r>
              <a:rPr lang="en-US" dirty="0" smtClean="0"/>
              <a:t>1 Corinthians 12:12-20</a:t>
            </a:r>
          </a:p>
        </p:txBody>
      </p:sp>
    </p:spTree>
    <p:extLst>
      <p:ext uri="{BB962C8B-B14F-4D97-AF65-F5344CB8AC3E}">
        <p14:creationId xmlns:p14="http://schemas.microsoft.com/office/powerpoint/2010/main" val="2567687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xresdefau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5469"/>
            <a:ext cx="9144000" cy="4696664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2245354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Effect: Many Churches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Cause: A misunderstanding of Christ’s Church.</a:t>
            </a:r>
          </a:p>
          <a:p>
            <a:pPr lvl="1"/>
            <a:r>
              <a:rPr lang="en-US" dirty="0" smtClean="0"/>
              <a:t>Ephesians 4:4-6</a:t>
            </a:r>
          </a:p>
          <a:p>
            <a:pPr lvl="1"/>
            <a:r>
              <a:rPr lang="en-US" dirty="0" smtClean="0"/>
              <a:t>Matthew 16:18</a:t>
            </a:r>
          </a:p>
          <a:p>
            <a:pPr lvl="1"/>
            <a:r>
              <a:rPr lang="en-US" dirty="0" smtClean="0"/>
              <a:t>1 Corinthians 12:12-20</a:t>
            </a:r>
          </a:p>
          <a:p>
            <a:pPr lvl="1"/>
            <a:r>
              <a:rPr lang="en-US" dirty="0" smtClean="0"/>
              <a:t>Matthew 7:13-14</a:t>
            </a:r>
          </a:p>
          <a:p>
            <a:pPr lvl="1"/>
            <a:r>
              <a:rPr lang="en-US" dirty="0" smtClean="0"/>
              <a:t>John 17:20-21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439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Effect: Human Creeds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Cause: An urge to alter God’s word</a:t>
            </a:r>
          </a:p>
          <a:p>
            <a:pPr lvl="1"/>
            <a:r>
              <a:rPr lang="en-US" dirty="0" smtClean="0"/>
              <a:t>2 Timothy 3:16-17</a:t>
            </a:r>
          </a:p>
          <a:p>
            <a:pPr lvl="1"/>
            <a:r>
              <a:rPr lang="en-US" dirty="0" smtClean="0"/>
              <a:t>1 Corinthians 1:12 </a:t>
            </a:r>
          </a:p>
          <a:p>
            <a:pPr lvl="1"/>
            <a:r>
              <a:rPr lang="en-US" dirty="0" smtClean="0"/>
              <a:t>Deuteronomy 4:2</a:t>
            </a:r>
          </a:p>
          <a:p>
            <a:pPr lvl="1"/>
            <a:r>
              <a:rPr lang="en-US" dirty="0" smtClean="0"/>
              <a:t>Revelation 22:18-19</a:t>
            </a:r>
          </a:p>
          <a:p>
            <a:pPr lvl="1"/>
            <a:r>
              <a:rPr lang="en-US" dirty="0" smtClean="0"/>
              <a:t>Matthew 15:9</a:t>
            </a:r>
          </a:p>
        </p:txBody>
      </p:sp>
    </p:spTree>
    <p:extLst>
      <p:ext uri="{BB962C8B-B14F-4D97-AF65-F5344CB8AC3E}">
        <p14:creationId xmlns:p14="http://schemas.microsoft.com/office/powerpoint/2010/main" val="3617988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Effect: Social Gospel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Cause: Good intentions</a:t>
            </a:r>
          </a:p>
          <a:p>
            <a:pPr lvl="1"/>
            <a:r>
              <a:rPr lang="en-US" dirty="0" smtClean="0"/>
              <a:t>Exodus 32:1-6</a:t>
            </a:r>
          </a:p>
          <a:p>
            <a:pPr lvl="1"/>
            <a:r>
              <a:rPr lang="en-US" dirty="0" smtClean="0"/>
              <a:t>John 6:26-27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109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2950</TotalTime>
  <Words>200</Words>
  <Application>Microsoft Macintosh PowerPoint</Application>
  <PresentationFormat>On-screen Show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Cause and Effect</vt:lpstr>
      <vt:lpstr>Religious Effects</vt:lpstr>
      <vt:lpstr>Effect: Many Churches</vt:lpstr>
      <vt:lpstr>PowerPoint Presentation</vt:lpstr>
      <vt:lpstr>Effect: Many Churches</vt:lpstr>
      <vt:lpstr>Effect: Human Creeds</vt:lpstr>
      <vt:lpstr>Effect: Social Gospel</vt:lpstr>
      <vt:lpstr>Effect: False Teachers</vt:lpstr>
      <vt:lpstr>Cause and Effect</vt:lpstr>
      <vt:lpstr>PowerPoint Presentation</vt:lpstr>
    </vt:vector>
  </TitlesOfParts>
  <Company>Mizzou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Allison Brownfield</dc:creator>
  <cp:lastModifiedBy>Allison Brownfield</cp:lastModifiedBy>
  <cp:revision>7</cp:revision>
  <cp:lastPrinted>2016-10-09T18:54:55Z</cp:lastPrinted>
  <dcterms:created xsi:type="dcterms:W3CDTF">2016-10-07T20:04:27Z</dcterms:created>
  <dcterms:modified xsi:type="dcterms:W3CDTF">2016-10-09T21:14:40Z</dcterms:modified>
</cp:coreProperties>
</file>