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70" r:id="rId8"/>
    <p:sldId id="262" r:id="rId9"/>
    <p:sldId id="263" r:id="rId10"/>
    <p:sldId id="271" r:id="rId11"/>
    <p:sldId id="264" r:id="rId12"/>
    <p:sldId id="272" r:id="rId13"/>
    <p:sldId id="273" r:id="rId14"/>
    <p:sldId id="265" r:id="rId15"/>
    <p:sldId id="266" r:id="rId16"/>
    <p:sldId id="274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82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Tabernacle and the Church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Book of Hebrews written to Hebrew Christians in danger of falling away.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a key word in Hebrews. 8:6; 1:4; 7:19; 10:34; 11:16,35; 12:24.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lesson we are drawing a contrast between two tabernacles – one which Moses built, and which Jesus built.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Text: Heb. 8:1-6.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The Golden Candlestick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abernacle%20priest%20with%20menorah,%20tb%20n030301_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00" t="12666" r="2000" b="12666"/>
          <a:stretch>
            <a:fillRect/>
          </a:stretch>
        </p:blipFill>
        <p:spPr bwMode="auto">
          <a:xfrm>
            <a:off x="1295400" y="18288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Furnishings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Holy Place (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Table of Showbread, Ex. 25:23-30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Eaten by Aaron and sons in the holy place.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Typical of the Lord’s supper, Acts 20:7; I Cor. 11.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Partaken of by Christians, God’s priesthood, I Pet. 2:5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Altar of Incense, Ex. 30:1-10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Upon which incense burned as a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“perpetual incense before the Lord,”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v. 8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Typical of the prayers of the saints, Rev. 5:8; 8:3; I Thess. 5:17.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The Table of Showbread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abernacle%20table%20of%20showbread,%20tb%20n030301_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00" t="12666" r="2000" b="12666"/>
          <a:stretch>
            <a:fillRect/>
          </a:stretch>
        </p:blipFill>
        <p:spPr bwMode="auto">
          <a:xfrm>
            <a:off x="914400" y="17526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The Altar of Incense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abernacle%20altar%20of%20incense3,%20tb%20n030301_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" t="13892" r="2499" b="15143"/>
          <a:stretch>
            <a:fillRect/>
          </a:stretch>
        </p:blipFill>
        <p:spPr bwMode="auto">
          <a:xfrm>
            <a:off x="1447800" y="1905000"/>
            <a:ext cx="64008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Furnishings of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Holy Place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Ark of the Covenant, Ex. 25:10-15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which were tablets of stone, Ex. 25:16; Deut. 31:26,  -- typical of God’s revelation, the New Covenant.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which was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golden pot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had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manna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Heb. 9:4.  cf. John 6:48-51.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which was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Aaron’s rod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budded, Heb. 9:4; Num. 17:2-10; 2 Cor. 5:19-20.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The Furnishings of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The Most Holy Place (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Mercy Seat  and the Cherubim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Exodus 25:17-22.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God communed with the High Priest.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Typical of God’s throne of grace unto which Christians may come in time of need, Heb. 4:16.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been called “the meeting place of law and mercy.”</a:t>
            </a:r>
          </a:p>
          <a:p>
            <a:pPr algn="ctr"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The Ark of the Covenant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abernacle%20Ark%20of%20Covenant%20with%20cherubim,%20tb%20n030301_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66" t="13333" r="1666" b="13333"/>
          <a:stretch>
            <a:fillRect/>
          </a:stretch>
        </p:blipFill>
        <p:spPr bwMode="auto">
          <a:xfrm>
            <a:off x="914400" y="1828800"/>
            <a:ext cx="716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Concluding Thoughts: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holy place of the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 tabernacle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(Heb. 9:2)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foreshadowed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(Heb. 10:1) “</a:t>
            </a:r>
            <a:r>
              <a:rPr lang="en-US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true tabernacle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the Lord pitched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8:2.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was followed, Ex. 25:40; Heb. 2:2.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first tabernacle foreshadowed the church, then the church was not an after thought in the mind of God! Eph. 3:11.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enter the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holy place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(representative of heaven), one had to go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through the holy place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(representative of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church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!)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Examine the Text: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Grand Summation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–”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have such a high priest,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v. 1. cf. 2:17: 3:1; 4:14; 5:10; 6:20; 7:26; 9:11; 10:21.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 is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“seated at the right hand of the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throne of the Majesty in the heavens,” v. 1.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minister of the sanctuary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the true tabernacle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which:</a:t>
            </a:r>
          </a:p>
          <a:p>
            <a:pPr lvl="2"/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Lord pitched and not man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 built the tabernacle in Exodus; Jesus built the true tabernacle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Examine Text (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high priest ordained to offer..,”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necessity that this man have somewhat also to offer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v. 3; 7:27; John 1:29.</a:t>
            </a:r>
          </a:p>
          <a:p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“If He were on earth..not be a priest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v. 4.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priests under the law served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unto the example &amp; shadow of heavenly things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,”v.5.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Law,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shadow of good things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..,” 10:1,4;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Tabernacle foreshadowed the church, v.2.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Jesus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obtained a more excellent ministry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Important Facts About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The Tabernacle and the Church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Tabernacle had a divinely appointed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8:5; Matt. 16:18.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Tabernacle had a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divine purpose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where God dwelt among His people, Ex. 25:8; 29:45; Eph. 2:19-22.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tabernacle built according to a divine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Ex. 25:40; Heb. 8:5. The church must follow God’s divine pattern! Col. 3:17.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Specific Items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Regarding the Tabernacle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Enclosed within the outer court. Ex. 27:9-17; 38:9-20.  100 by 50 cubits, Ex. 27:18.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Within the outer court, there existed: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Brazen Altar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Ex. 27:1-8.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animal sacrifices were offered, Lev. 9:7.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Typical of sacrifice of Jesus, Heb. 13:10-12.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Laver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Ex. 30:17-21.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priests washed b-4 entering tabernacle.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Typified baptism, Acts 2:38; I Cor. 12:13.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Outer Court and Tabernacle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bby\Pictures\Court Drawin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2296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Brazen Altar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 Laver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abernacle%20court%20with%20altar%20and%20bronze%20laver,%20tb%20n030301_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00" t="12666" r="2000" b="12666"/>
          <a:stretch>
            <a:fillRect/>
          </a:stretch>
        </p:blipFill>
        <p:spPr bwMode="auto">
          <a:xfrm>
            <a:off x="457200" y="18288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The Tabernacle Itself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Consisted of the Holy Place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(10 cubits by 20 cubits), Heb. 9:2 Ex.26:15-17.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Where priests went continually serve, Heb. 9:6.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Typified the church, I Pet. 2:5.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Consisted of the Most Holy place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Heb. 9:3; Ex. 26:33. (10 cubits by 10 by 10). A cube.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Into which the High Priest went alone every year, with blood of animals, Heb. 9:7.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Typical of heaven into which Jesus has entered, 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Heb. 9:11-12,23-24; 7:25.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The Furnishings of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the Holy Place, Heb. 9:1-2.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Golden Candlestick, Ex. 25:11-39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Had seven branches, Ex. 25:31-32.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burned continually, Lev. 24:1-4.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Fueled by pure olive oil, Ex. 27:20.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Furnished the only light, Lev. 24:1-4.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typified (foreshadowed) Christ and the light of His word, John 1:1-9; John 8:12; Ps. 119:105,130; Acts 20:32.</a:t>
            </a:r>
          </a:p>
          <a:p>
            <a:pPr>
              <a:buNone/>
            </a:pP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144</TotalTime>
  <Words>940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Bible04</vt:lpstr>
      <vt:lpstr>          The Tabernacle and the Church</vt:lpstr>
      <vt:lpstr>Examine the Text:</vt:lpstr>
      <vt:lpstr>     Examine Text (con’t)</vt:lpstr>
      <vt:lpstr>      Important Facts About         The Tabernacle and the Church</vt:lpstr>
      <vt:lpstr>   Specific Items      Regarding the Tabernacle</vt:lpstr>
      <vt:lpstr>        Outer Court and Tabernacle</vt:lpstr>
      <vt:lpstr>        The Brazen Altar and Laver</vt:lpstr>
      <vt:lpstr>       The Tabernacle Itself</vt:lpstr>
      <vt:lpstr>     The Furnishings of        the Holy Place, Heb. 9:1-2.</vt:lpstr>
      <vt:lpstr>   The Golden Candlestick</vt:lpstr>
      <vt:lpstr>The Furnishings In the Holy Place (con’t)</vt:lpstr>
      <vt:lpstr>      The Table of Showbread</vt:lpstr>
      <vt:lpstr>    The Altar of Incense</vt:lpstr>
      <vt:lpstr>The Furnishings of The Most Holy Place </vt:lpstr>
      <vt:lpstr>   The Furnishings of      The Most Holy Place (con’t)</vt:lpstr>
      <vt:lpstr>    The Ark of the Covenant</vt:lpstr>
      <vt:lpstr>   Concluding Thoughts: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 and the Church</dc:title>
  <dc:creator>Bobby</dc:creator>
  <cp:lastModifiedBy>Bobby</cp:lastModifiedBy>
  <cp:revision>43</cp:revision>
  <dcterms:created xsi:type="dcterms:W3CDTF">2016-07-16T18:35:02Z</dcterms:created>
  <dcterms:modified xsi:type="dcterms:W3CDTF">2016-07-16T23:23:13Z</dcterms:modified>
</cp:coreProperties>
</file>