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7" d="100"/>
          <a:sy n="57" d="100"/>
        </p:scale>
        <p:origin x="-77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Documents and Settings\Jim Deason\My Documents\My ClipArt\PowerPoint Background JPG's\Bible work copy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Questions: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do so many professed “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Christians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“borderline lives?”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do so many baptized believers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 quickly to the “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weak and beggarly elements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…?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do so many who have been baptized do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 feel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if a heavy burden has been lifted?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is it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difficult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persuade many who have sinned publicly to confess their wrong doing?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is it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difficult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persuade some who know the plan of salvation to be baptized?</a:t>
            </a:r>
            <a:b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“The Seven Faces” –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Restitution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Defined: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“The giving back what has been taken away.  The act of making good any loss, damage, or injury.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Luke 19:8-9; Eph. 4:28.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Converts return what they have taken unlawfully – merchandise, lands, wives, etc.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“The Seven Faces” –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Reformation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“Change for the better or improvement.”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follows repentance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Luke 3:8; 2 Tim. 2:19; I Peter 4:1-4.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Illus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Hos. 6:1,6.  What God wants is not just pious words, or rituals, but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changed life!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“The Seven Faces”</a:t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Transformation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“To change in condition, nature, or character.”  A thorough, fundamental change. (caterpillar to a butterfly).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Rom. 12:1-2.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do they tell alcoholics at AA meetings, the smoker at a clinic, the over-eater at weight Watchers’ meeting?  “You can’t go back and be the same person again!”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 directions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to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past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with regret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and to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future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a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watchful eye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Repentance “is difficult to trigger in a hardened heart.”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resistance to the gospel message can, if it continues, harden a person’s heart!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 cannot repent too soon, because you know not how soon it will be too late.”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Matthew 11:28-30.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The Answer in Most Cases: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people alluded to (in most instances) have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 repented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their sins! At least, not completely.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Title of Lesson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“The Seven Faces of Repentance.”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Acknowledge: This expression is not used in the Scriptures, but it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does capsule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is really involved in true repentance.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Necessity of Repentance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Implied by the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Existence of Sin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Romans 3:10,23.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Mandated by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Supreme Ruler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the universe. Matt. 3:1,2,7,8; 4:17; Luke 13:3,5; Luke 24:47; Acts 2:38; 3:19; 8:22; 17:30.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Necessity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implied by: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immediate results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sin, Isa. 59:1-2.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ultimate results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sin, Rev. 21:8.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Price paid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redemption, Rom. 5:8.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Repentance Defined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Repent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(Verb), from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metanoeo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noeo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perceive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 May be illustrated by Matt. 21:28-31.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Repentance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(noun) from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metanoia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After-thought, a change of mind.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change of mind which involves a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turning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sin, and a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turning to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Repentance in O.T.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Translated from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Shubh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(Hebrew).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means “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turn, go back again, return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Used over 1,050 times in O.T., the 12</a:t>
            </a:r>
            <a:r>
              <a:rPr lang="en-US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most frequently used word in Old Testament. Often used in physical sense as in Gen. 3:19.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in reference to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turning from sin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Jonah 3:10; Mt. 12:41; Luke 11:32.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word is said to be used 164 times in the O.T. in a “covenantal context.” cf. Jer. 3:12,22.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“The Seven Faces” –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Conviction!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“The Act of proving or declaring guilty; the state of being convinced.”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Proof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Acts 2:37.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Convicted that Jesus is the Son of God.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Convinced they were sinners, and lost!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Convicted: Their whole lives a fatal mistake!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How do we see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conviction? The same way we see the wind!  Acts 2:38,41.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“The Seven Faces” –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Contrition!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“Sorrow for one’s sins or guilt, deep regret.”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2 Cor. 7:9-11.  “..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Godly sorrow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worketh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repentance to salvation…, but the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sorrow of the world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worketh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death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Godly sorrow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the motivating force that moved them to repent.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Sorrow of the world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– not because of the sin, but the penal consequences.  Cf. Matt. 27:3-5.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“The Seven Faces” –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Confession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983163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“An owning up; acknowledgement, of the sin, or of sinfulness.”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Psalm 51:1-3.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David did not repent at first.  2 Sam. 12:1-13.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David repented, he acknowledged his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transgressions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iniquity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his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“sins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– not his “mistakes,” “failures,” “weaknesses.”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True repentance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seeks pardon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does not make demands!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Jas. 5:16; I John 1:8-9.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“The Seven Faces” –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Renunciation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“The act of giving up” (could be rights, title, possession, sin, etc.).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Isaiah 55:7; Ephesians 4:22-24.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Illus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Bible class teacher asked “what is meant by repentance?”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boy said, “It is being sorry for our sin.”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girl said, “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being sorry enough to quit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Cor. 6:9-11.  Yet some glory in their shame! Phil. 3:19.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ble0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Bible04</Template>
  <TotalTime>82</TotalTime>
  <Words>952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Bible04</vt:lpstr>
      <vt:lpstr>Questions:</vt:lpstr>
      <vt:lpstr>         The Answer in Most Cases:</vt:lpstr>
      <vt:lpstr>         The Necessity of Repentance:</vt:lpstr>
      <vt:lpstr>   Repentance Defined:</vt:lpstr>
      <vt:lpstr>    Repentance in O.T.</vt:lpstr>
      <vt:lpstr>       “The Seven Faces” – Conviction!</vt:lpstr>
      <vt:lpstr>         “The Seven Faces” – Contrition!</vt:lpstr>
      <vt:lpstr>         “The Seven Faces” – Confession!</vt:lpstr>
      <vt:lpstr>         “The Seven Faces” – Renunciation!</vt:lpstr>
      <vt:lpstr>          “The Seven Faces” – Restitution!</vt:lpstr>
      <vt:lpstr>          “The Seven Faces” – Reformation!</vt:lpstr>
      <vt:lpstr>“The Seven Faces” Transformation!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Bobby</dc:creator>
  <cp:lastModifiedBy>Bobby</cp:lastModifiedBy>
  <cp:revision>26</cp:revision>
  <dcterms:created xsi:type="dcterms:W3CDTF">2016-03-12T15:32:57Z</dcterms:created>
  <dcterms:modified xsi:type="dcterms:W3CDTF">2016-03-12T20:50:35Z</dcterms:modified>
</cp:coreProperties>
</file>