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2" d="100"/>
          <a:sy n="62" d="100"/>
        </p:scale>
        <p:origin x="-38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AC79CE-6E00-4206-862A-05700E9E61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8013E-8D53-4166-B17B-5C5A39142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ABAB3-835F-4A22-8205-7E70D112A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788B3-45EB-4475-BC74-5FA879CAB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4A2AD-3A04-45B7-B6DB-C1DAF3038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5CC8F-CCDB-4837-A9AA-4EE9937ED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CD4E5-763F-4903-BC16-63AB35E69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F8CED-8338-48BA-8C4B-C48CDB81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AAB6-22C8-4EBC-BF38-381685307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1C15D-5B43-44BB-BDD4-02D219BD4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05739-0612-4AE2-80C6-BB6879E14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435F34-8316-4586-AE10-8578D3DBB99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Problem of Self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“We have met the enemy and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is 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Ignatz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Semmelweis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Vienna Hospital.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“Me Generation” and obsession with “rights.”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seems that, for the most part, our greatest problems are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rooted in 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in fact, it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difficult to name a sin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is not rooted in self.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Self-Complacency!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Self-satisfied.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 self-satisfied,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progress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no improvement will be made.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cause for man’s down fall! I Cor. 10:12.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this,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Israel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was rebuked, Amos 6:1.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Self-complacency results in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failure to act, Judges 5:23.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Opposed to the spirit of Christianity! Phil. 2:12; 3:13-14.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How May Problems of Self Be Solved?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Putting self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to death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 Gal. 2:20.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is accomplished by: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Self-denial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(a pre-requisite to following Jesus Christ, Matt. 16:24.  It involves a willingness to give up those things which will destroy our souls, Matt. 18:8-9.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Self-Control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Prov. 16:32; 2 Pet. 1:5-6.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Self-Sacrifice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2 Cor. 8:5; Rom. 12:1-2.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Must We Separate from Self?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God’s Ways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are not our ways, Jer. 10:23.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way is a way of destruction, Prov. 16:25.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God’s way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best for all, Matt. 7:13; John 14:6.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wants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relegated to the background.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must learn to say “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no” to 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“yes” to God!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Obey the truth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God, I Peter 1:22.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Amazingly, when we learn to deny self, and submit our wills to God, we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(and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only then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begin to experience true happiness!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Who is Our Greatest Enemy?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Satan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our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“adversary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;” he is a formidable foe!  I Peter 5:8-9.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 Who does he conquer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 It is those who give themselves over to him!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is why Jesus taught that we must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deny self.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Matt. 16:24; cf. Gal. 2:20.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Involving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Self-Centered!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Absorbed in 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Begins early in life.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Narcissism common in today’s world.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Leonard Bernstein, when asked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“what is the hardest instrument to play,”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replied, saying “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second fiddle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 Tim. 3:1-2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This know also that in the last days perilous times shall come.  For men shall be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lovers of their own selves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Bible Examples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          Self-Centeredness: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Jacob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who said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sell me this day thy birthright,”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Gen. 25:29-33.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David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who committed adultery with Bathsheba, 2 Samuel 11:1-4.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Ahab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who pouted because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Naboth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would not sell him his vineyard, I Kings 21:1-4.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Judas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who betrayed Jesus, Matt. 26:14-16.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Self-Willed!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who is stubborn;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set on having his way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do you seek in the kingdom of God; 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some seek their own way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Bible verses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about those who are self-willed: Ex. 32:9; Deut. 1:43; Ps. 78:10; Jer. 7:23-24; Luke 19:12-14; Acts 7:51; 2 Peter 2:10.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Elders are warned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to be self-willed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Titus 1:7.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Self-Righteous!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“An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inflated view of 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while believing others are inferior.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Pharisees were guilty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this sin!  Luke 7:36-39; Luke 18:9-14.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Other scriptures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Prov. 30:12: Matt. 23:28; I John 1:10; Rev. 3:17.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attitude is what prompted the parables in Luke 15.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Self-Indulgent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“Indulging one’s own desires, passions, whims, especially without restraint.”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Prov. 7:16-18,22; Hag. 1:4; 2 Pet. 2:18-19.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Bible Examples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Solomon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Ecclesiastes 2:4-8.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Nebuchadnezzar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Daniel 4:28-31.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rich farmer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Luke 12:16-21.</a:t>
            </a:r>
          </a:p>
          <a:p>
            <a:pPr lvl="1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one doesn’t have to be “rich” in order to be self-indulgent!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Self-Conceit!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 inflated estimate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one’s abilities, looks, powers, etc., egotistical, vain, puff up.”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Haman was guilty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 Esther 6:6-10.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hates pride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Prov. 16:18; Jas. 4:6.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origin is of the world, I John 2:15-17.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proud to be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abased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Matt. 23:12.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learn instead to glory in the Lord,        I Cor. 1:31.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Some Problems of Self:</a:t>
            </a:r>
            <a:b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Self-Delusion!</a:t>
            </a:r>
            <a:endParaRPr lang="en-US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“The act of lying to yourself, or making yourself believe something that is not true.  Such people are quick to justify themselves and to blame others!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King Saul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 example of this. 1 Sam. 15:3,8-9,13-15.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Other Scriptures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I John 1:8; Jer. 17:9-10; John 8:33-34,44; Rev. 3:17.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125</TotalTime>
  <Words>865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 Top</vt:lpstr>
      <vt:lpstr>The Problem of Self</vt:lpstr>
      <vt:lpstr>Who is Our Greatest Enemy?</vt:lpstr>
      <vt:lpstr>Some Problems Involving Self: Self-Centered!</vt:lpstr>
      <vt:lpstr>Some Bible Examples of          Self-Centeredness:</vt:lpstr>
      <vt:lpstr>Some Problems of Self: Self-Willed!</vt:lpstr>
      <vt:lpstr>Some Problems of Self: Self-Righteous!</vt:lpstr>
      <vt:lpstr>Some Problems of Self: Self-Indulgent!</vt:lpstr>
      <vt:lpstr>Some Problems of Self: Self-Conceit!</vt:lpstr>
      <vt:lpstr>Some Problems of Self: Self-Delusion!</vt:lpstr>
      <vt:lpstr>Some Problems of Self: Self-Complacency!</vt:lpstr>
      <vt:lpstr>How May Problems of Self Be Solved?</vt:lpstr>
      <vt:lpstr>Why Must We Separate from Self?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Self</dc:title>
  <dc:creator>Bobby</dc:creator>
  <cp:lastModifiedBy>Bobby</cp:lastModifiedBy>
  <cp:revision>23</cp:revision>
  <cp:lastPrinted>1601-01-01T00:00:00Z</cp:lastPrinted>
  <dcterms:created xsi:type="dcterms:W3CDTF">2016-03-18T23:17:58Z</dcterms:created>
  <dcterms:modified xsi:type="dcterms:W3CDTF">2016-03-20T01:31:44Z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