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E610D0-A524-4D31-928D-113A3E31205C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E2511C-CB73-4E13-9F22-F907DA673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Few subjects are more (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or as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heart warming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as that which relates to the grace of God!  Tit. 2:11; Eph. 2:8-9.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Yet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few subjects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 more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misunderstood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or more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perverted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than the subject “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salvation by grace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Romans 5:20:6:1-6.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Jude 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Rev. 2:6.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Salvation by Grace!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Through Baptism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one enters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and puts on Christ, Gal. 3:27, Who shed His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the remission of sins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Matt. 26:28.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Through Baptism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which is “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the remission of sins,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Acts 2:38, one enters into the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one body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I Cor. 12:13, which was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purchased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blood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Christ, Acts 20:28.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Note the Divine Harmony!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The grace of God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brings salvation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Tit. 2:11.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grace of God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that brings salvation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teaches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us, Tit. 2:12.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deny ungodliness and worldly lusts.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live soberly, righteously, and godly in this present world.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Consider Titus 2:11-14: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we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obedience to the gospel, Titus 3:3.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After that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kindness and love of Go our Savior toward man appeared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Tit. 3:4.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V. 5, “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Saved us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by works of righteousness ..we have done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“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saved us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:”</a:t>
            </a:r>
          </a:p>
          <a:p>
            <a:pPr lvl="2"/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“The washing of regeneration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,” v. 5, and the “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renewing of the Holy Spirit,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” v. 5; cf. Acts 2:38.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V. 7.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that being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justified by His grace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we should be made heirs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Consider Titus 3:3-7.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V. 8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For by grace are ye saved through faith; and that not of yourselves: it is the gift of God.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V. 9.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Not of works, lest any man should boast.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V. 10.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For we are His workmanship, created in Christ Jesus unto good works, which God hath before ordained that we should walk in them.”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Ephesians 2:8-10: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by grace are ye saved through faith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Grace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is the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divine side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 salvation.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is the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human side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 salvation.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Not of works lest any man should boast.”  No man can do enough to earn salvation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But we are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His workmanship, created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Christ Jesus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v. 10.  Salvation is “</a:t>
            </a:r>
            <a:r>
              <a:rPr lang="en-US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Christ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2 Tim. 2:10; thru baptism we enter Christ, Gal. 3:27, thereby becoming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His workmanship.”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Thank God for His amazing grace! However, divine grace (favor) is not “cheap grace!”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Consider Eph. 2:8-10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Jesus Christ is the gift of grace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gospel is the gospel of the grace of God,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 so many refuse to take advantage of God’s saving grace?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Many believe they are “good enough” already!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Many are not properly taught.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Many feel they are too sinful.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Many have been misled!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Jesus saves those who obey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Heb. 5:9;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gospel must be obeyed!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 Pet. 4:17-18; 2 Thess. 1:7-9.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“That which bestows or occasions pleasure, delight, or causes favorable regard – on the part of 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bestower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the friendly disposition from which the kindly act proceeds, graciousness, loving kindness, goodwill generally – especially with reference to the Divine favor or grace, e.g. Acts 14:26. (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Expository Dictionary of Biblical Words by W.E. Vine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Usual Definition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Unmerited Favor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definition is not incorrect, but it is inadequate.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Grace Defined: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Evidenced by the Existence of Sin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 Rom. 3:10,23; Rom. 6:23; Eccl. 7:20; I Kings 8:46.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Sin is against God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Sin is a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transgression of divine law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I John 3:4.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Evidenced by the many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confessions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made of those who sinned.</a:t>
            </a:r>
          </a:p>
          <a:p>
            <a:pPr lvl="2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Exodus 10:16.</a:t>
            </a:r>
          </a:p>
          <a:p>
            <a:pPr lvl="2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Joshua 7:26.</a:t>
            </a:r>
          </a:p>
          <a:p>
            <a:pPr lvl="2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Psalm 51:3-4.</a:t>
            </a:r>
          </a:p>
          <a:p>
            <a:pPr lvl="2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Luke 15:17-18.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For Grace: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 Alienates (Separates) man from God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Isa. 59:1-2; Joshua 7:20; Ps. 51:3-4; Luke 15:17-18.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cannot save ourselves by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Our own supposedly good works, Isa. 64:6.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Religious doctrines we might conceive in our own hearts, Jer. 10:23; Prov. 14:12; Col. 1:20-22.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scripture is inspired of God, 2 Tim. 3:16-17.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must not go beyond what is written! I Cor. 4:6.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must not add to or take from the word, Rev. 22:18-19.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Through Grace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God provided what we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deserve and what we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could not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for Grace (continued)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God Sent His Son into the world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John 3:16; I John 4:9; Titus 2:11-14.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sent His son to be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propitiation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our sins, I John 2:2; 4:10.</a:t>
            </a:r>
          </a:p>
          <a:p>
            <a:pPr lvl="2"/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To propitiate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means “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appease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,” to 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“make a satisfaction,”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to turn away wrath by an offering.”</a:t>
            </a:r>
          </a:p>
          <a:p>
            <a:pPr lvl="2"/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God initiated the propitiation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!  Heb 2:17; Rom. 3:23-26; Rom. 5:8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Divine </a:t>
            </a:r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Provisions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Grace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God Provided the Gospel of Christ!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Gospel is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power of God unto salvation,”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Rom. 116.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central facts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the Gospel – the death, burial, and resurrection of Christ, I Cor. 15:1-4.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is the “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gospel of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grace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God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Acts 20:22-24.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Divine </a:t>
            </a:r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Provisions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Grace (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by His divine grace,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sent Jesus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into the world.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 all men, Heb. 2:9.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Yet most people will be lost!  Matt. 7:13-14.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Jesus’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received Him not, John 1:11.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Jesus is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Savior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Matt. 1:21; He came to seek and to save, Luke 19:10.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But He is “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the author of eternal salvation unto all them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obey Him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,” Heb. 5:8-9; Matt. 7:24-27.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One cannot be saved by </a:t>
            </a: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grace of God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if he refuses to obey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Son of God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Fact: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For Divine Grace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to Save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Divine Grace Must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be Received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Jesus, by the grace of God,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shed His blood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for all men, Rom. 5:8-9; Matt. 26:28.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 blood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purchased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 church, Acts 20:28.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church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the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saved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were added, Acts 2:47.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church is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body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of Christ, Eph. 1:22-23.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Reconciled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unto God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one body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Eph. 2:16.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Jesus is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Savior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Eph. 5:23.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Fact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For Divine Grace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to Save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Divine Grace Must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be Received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God, by His grace, provided the gospel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gospel of the grace of God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Acts 20:24.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Gospel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Must be obeyed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2 Thess. 1:7-9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Obedience to the gospel involves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Hearing the word, Acts 15:7; 18:8.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Faith, Mark 16:16; John 8:24; Heb. 11:6.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Repentance, Luke 13:3,5; Acts 2:38; 17:30.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Confession of faith, Matt. 10:32; Acts 8:36-37.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Baptism “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for the remission of sins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,” Acts 2:38; Rom. 6:4.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Fact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For Divine Grace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to Save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Divine Grace Must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be Received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1333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Salvation by Grace!</vt:lpstr>
      <vt:lpstr>Grace Defined:</vt:lpstr>
      <vt:lpstr>The Need For Grace:</vt:lpstr>
      <vt:lpstr>The Need for Grace (continued)</vt:lpstr>
      <vt:lpstr>The Divine Provisions of Grace</vt:lpstr>
      <vt:lpstr>The Divine Provisions of Grace (con’t)</vt:lpstr>
      <vt:lpstr>Fact: For Divine Grace to Save, Divine Grace Must be Received!</vt:lpstr>
      <vt:lpstr>Fact: For Divine Grace to Save, Divine Grace Must be Received! (con’t)</vt:lpstr>
      <vt:lpstr>Fact: For Divine Grace to Save, Divine Grace Must be Received! (con’t). </vt:lpstr>
      <vt:lpstr>Note the Divine Harmony!</vt:lpstr>
      <vt:lpstr>Consider Titus 2:11-14:</vt:lpstr>
      <vt:lpstr>Consider Titus 3:3-7.</vt:lpstr>
      <vt:lpstr>Ephesians 2:8-10:</vt:lpstr>
      <vt:lpstr>Consider Eph. 2:8-10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by Grace!</dc:title>
  <dc:creator>Bobby</dc:creator>
  <cp:lastModifiedBy>Bobby</cp:lastModifiedBy>
  <cp:revision>27</cp:revision>
  <dcterms:created xsi:type="dcterms:W3CDTF">2016-03-19T01:24:48Z</dcterms:created>
  <dcterms:modified xsi:type="dcterms:W3CDTF">2016-03-20T01:30:33Z</dcterms:modified>
</cp:coreProperties>
</file>