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2" d="100"/>
          <a:sy n="62" d="100"/>
        </p:scale>
        <p:origin x="-38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811A6E-F40F-49E8-BEAC-5C9E569E4B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D8029-C2D3-4B4D-9F01-B3D92CBD5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5012C-D105-4CCE-A4E3-E06C4F062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CB113-5AE3-4179-BA87-682AE7A80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630CC-31C4-4276-B952-A1C605D2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E8F33-6FAA-4FAD-8C62-0069A38B7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03E3E-90C7-4500-9D06-2D5BB43EB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EFD94-0302-4AC2-92A3-694AC671F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906DB-9BF3-4D62-B663-4D0D1A559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0712A-E0CC-4FC1-972F-313C93369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1A76B-6C9B-42B1-9234-3DB0C3E84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71A42C2-3121-4864-8B25-26C021248A1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Faithfulness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Great Compliment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person is faithful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of the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greatest assurances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married person can have – the spouse is faithful!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Illus. Reply of J.D.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Tant’s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wife to a disgruntled member of a local church. 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Faithfulness is very important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 It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requirement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 salvation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Rev. 2:10; Matt. 25:21,22.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What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Be Faithful?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Realm. Rev. 2:10; 2 Tim. 2:2; Daniel 1:8.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Domestic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Realm, I Tim. 3:11; 5:8; Eccl. 5:2.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Realm, I Cor. 4:2.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Realm, Gen. 3:19; Tit. 2:10.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Civil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Realm, Rom. 13:1; Matt. 22:21.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Unless they require us to disobey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God,Acts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5:29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rewarded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that last day we must be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good and faithful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servants of the Lord, Matt. 25:21,23.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be His servants we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must be children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His family, John 3:3-5.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Once born again, we must be faithful.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are some things you can never be.   But you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be a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good and faithful servant..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Faithfulness Defined: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Wickipedia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, the Free Dict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“Is the concept of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unfailingly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remaining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loyal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someone or something and putting loyalty into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consist-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practice, regardless of extenuating circumstances.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not seasonal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 I Cor. 4:1,2; 2 Tim. 4:2,7.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Synonyms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“True,” “Constant,” “Loyal,” “steadfast,” “devoted,” “trusty,” etc.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God is Faithful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Cor. 1:9; 10:13; I Thess. 5:24; 2 Thess. 3:3; Heb. 10:23.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Because God is Faithful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Sarah was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delivered of a child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Heb. 11:11.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We commit our souls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Him, I Pet. 4:19.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confess our sins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 John 1:9.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Because God is Faithful: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 prophecies were fulfilled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Isaiah 7:14; Matt. 1:21-23.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His promises are honored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Genesis 12:7; Joshua 21:43-45.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 warnings are carried out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Jer. 25:11;      2 Chronicles 36:20,21.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Jesus Christ is Faithful!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Heb. 2:17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 merciful and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high priest in things pertaining to God…”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Heb. 3:2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who was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to him that appointed him…”  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Rev. 1:5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from Jesus Christ the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witness, and the first begotten of the dead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Rev. 19:11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was called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and true..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call a person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is to call him by one of the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titles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Jesus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Scriptures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are Faithful!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Tim. 1:15; 3:1; 4:9.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Titus 1:9; 3:8.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Rev. 21:5; 22:6.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Because the Scriptures are faithful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can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 upon them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state the truth!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 not pervert them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any way!  Isa. 55:8,9; Gal. 1:8-9; 2 John 9; Rev. 22:18-19.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Bible Mentions </a:t>
            </a:r>
            <a:r>
              <a:rPr lang="en-US" sz="4000" b="1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“Faithful” 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People!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 Tim. 1:12.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Paul’s helpers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Timothy, I Cor. 4:17.</a:t>
            </a:r>
          </a:p>
          <a:p>
            <a:pPr lvl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Tychicus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Eph. 6:21.</a:t>
            </a:r>
          </a:p>
          <a:p>
            <a:pPr lvl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Epaphras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Col. 1:7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Others so described included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Silvanus, I Pet. 5:12; Gaius, 3 John 5; Antipas, Rev. 2:13.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man who is faithful would rather lose his life than his honor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Bible Also Talks </a:t>
            </a:r>
            <a:b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4000" b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faithfulness</a:t>
            </a:r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Prov. 25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:19: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Confidence in an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faithful man in time of trouble is like a broken tooth, and a foot out of joint.”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Ancient Israel “,” Psalm 78:57.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dealt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faithfully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Thus, they were  like a “</a:t>
            </a:r>
            <a:r>
              <a:rPr lang="en-US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deceitful bow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Scribes and Pharisees, Matt. 23:23.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 Important Fact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If we expect to go to heaven, we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be Faithful!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Matt. 25:21,23; Rev. 2:10.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person honors his commit-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is reliable, keeps his promises…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because 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nature of his commitments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but because of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nature of the person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is.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Illus: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“Old Faithful” in Yellowstone National Park.</a:t>
            </a:r>
          </a:p>
          <a:p>
            <a:pPr lvl="2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Michaelangelo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&amp; the frescoes in Sistine Chapel.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Wm. Waldorf Astor and George C.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Boldt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68</TotalTime>
  <Words>730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 Top</vt:lpstr>
      <vt:lpstr>Faithfulness</vt:lpstr>
      <vt:lpstr>Faithfulness Defined:</vt:lpstr>
      <vt:lpstr>God is Faithful!</vt:lpstr>
      <vt:lpstr>Because God is Faithful:</vt:lpstr>
      <vt:lpstr>Jesus Christ is Faithful!</vt:lpstr>
      <vt:lpstr>The Scriptures are Faithful!</vt:lpstr>
      <vt:lpstr>The Bible Mentions “Faithful” People!</vt:lpstr>
      <vt:lpstr>The Bible Also Talks  About Unfaithfulness!</vt:lpstr>
      <vt:lpstr>An Important Fact: If we expect to go to heaven, we must be Faithful!</vt:lpstr>
      <vt:lpstr>In What Must We Be Faithful?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Faithfulness</dc:title>
  <dc:creator>Bobby</dc:creator>
  <cp:lastModifiedBy>Bobby</cp:lastModifiedBy>
  <cp:revision>22</cp:revision>
  <cp:lastPrinted>1601-01-01T00:00:00Z</cp:lastPrinted>
  <dcterms:created xsi:type="dcterms:W3CDTF">2016-04-29T20:55:05Z</dcterms:created>
  <dcterms:modified xsi:type="dcterms:W3CDTF">2016-04-29T23:32:02Z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