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7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865DEE-E6EC-459B-AC56-5C482B0ECEAE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D246FB-72A6-4F90-B4CC-2C5917E794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Don’t Despise “the day of Small Things!”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Zech. 4:8. “Moreover the word of the Lord came unto me, saying,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V. 9. The hands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Zerubbabel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have laid the foundation of this house; his hands shall also finish it; and thou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shalt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know that the Lord of hosts hath sent me unto you.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V. 10. For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 has despised the day of small things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 For they shall rejoice, and shall see the plummet in the hand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Zerubbabel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with those seven; they are the eyes of the Lord, which run to and fro through the whole earth.”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 must not Despise “The Day of Small Things!”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 often we delight in the “big preachers,” the “brotherhood figures.”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some have led brethren into apostasy!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Often times the real work is done behind the scenes by unknown saints concerned about saving souls.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And we delight in those who make evangelistic journeys into difficult areas.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we tend to overlook their wives back home who  keep the home fires burning, make many sacrifices, or the countless ones who sacrificially give to make such evangelism possible.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“Small Things” God can use to Great Advantage: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Saints who make phone calls, write cards, letters, visit the sick, do countless “small things.”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Saints who consistently encourage those who need it, Heb. 10:24.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Barnabases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who give liberally, stick their necks out for others, give others a second chance.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Saints who look for opportunities to share the gospel, arrange Bible classes for others to teach.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“Small Things” God can use 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Christians who are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given to hospitality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open their homes for special studies, share meals, give others opportunities to interact.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Christians who, though hindered by age, ill health, and discouragements, make it a point to attend every service possible.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Saints who, regardless of the circumstances, manage to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shine as lights in the world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 cup of cold water..in the name of a disciple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means much in the sight of the Lord, Matt. 10:42.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journey of a thousand miles begins with a single step. 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Small things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add up! With God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all things are possible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Matt. 19:26.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It is a long way from earth to heaven, but it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begins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with one’s obedience to the gospel!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 Information: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Southern Kingdom, Judah, taken captive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Three Stages (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606 B.C,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Jehoiakim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597,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Jehoiachin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586, Zedekiah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2 Kings 25:7-9; 2 Chron. 36; Jer. 52:8-15.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Captivity lasted 70 years, Jer. 25:11-12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70 years God would bring them back, Jer. 29:10.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mentioned (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 name, even before he was born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!) the king who would allow Gods people to return to their land, and begin rebuilding the temple, Isaiah 45:28.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 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 prophesied, Babylon fell to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Medo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-Persians, and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Cyrus issued a decree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allowing the Jews to return to their land and begin rebuilding, Ezra 1:1-2.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remnant of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nearly 50,000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Jews,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led by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Zerubbabel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returned and began to rebuild, Ezra 2.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laid the foundation; it was a time of rejoicing, Ezra 3:10-11.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“people of the land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sought to stop the work, Ezra 4:4, so the work on the temple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ceased for around 16 years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Ezra 4:24.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 (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Then raised up two prophets,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Haggai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Zecharia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 (520 B.C.) who insisted that they rebuild the temple, Ezra 5:1-2.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Haggai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shamed them for their lack of priorities, Hag. 1:5.</a:t>
            </a:r>
          </a:p>
          <a:p>
            <a:pPr lvl="1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Zerubbabel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others then went to work, Hag. 1:14.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Zechariah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prophet, stated that what the hands of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Zerubbabel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had begun, his hands would also finish, Zech. 4:10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Fact!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Zechariah also prophetically looked beyond the physical temple they built to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the spiritual temple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would build, Zech. 6:12-13.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Jesus is “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Branch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 cf. Isa. 11:1; Rom. 15:8,12.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Jesus promised to build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 church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Matt. 16:18, which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His temple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Eph. 2:16,19-21.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Zech. 6:12-13 – Jesus to be 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priest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king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He is now our High priest, Heb. 8:1; 10:21; I Tim. 3:15.</a:t>
            </a:r>
          </a:p>
          <a:p>
            <a:pPr lvl="2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He is “</a:t>
            </a:r>
            <a:r>
              <a:rPr lang="en-US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King of kings and Lord of lords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I Tim. 6:15.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Examine the Text, Zech. 4:8-10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 word of the Lord came unto me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4:8.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Introducing a prophetic oracle. Cf. 6:9; 7:1,8; 8:1,18.</a:t>
            </a: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Zerubbabel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would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what he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4:9.	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though between Ezra 4:24 and Zech. 4:9, a delay of 16 years!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Being thus discouraged they had concluded the time had not come for them to rebuild, Hag. 1:2.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 the perceived “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mountain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of hardship would become a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“plain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so that he who laid the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foundation stone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would lay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capstone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Zech. 4:7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Formerly they had despised “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day of small things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Zech. 4:10, failing to realize that God can take the “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small things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and do great things!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“Small Things” God used in the Past: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8">
              <a:buNone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In the Form of People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Abraham, the son of an idolater, Josh. 24:2, to become the father of a great nation, Gen. 12:1-2.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Moses, who tended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Jethro’s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flock, to be the one to lead Israel out of bondage, Ex. 3:1,10.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David, a shepherd boy, killed the giant Goliath, and won the battle against the Philistines, I Sam. 17.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Uneducated fisherman who became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fishers of men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Matt. 4:18-22.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enemy of Christ, Saul, became the great apostle Paul, Acts 7:58; 8:1; 9:1.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“Small Things” God used in the Past: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 the Form of “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:”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Moses’ rod, Ex. 4:1-5.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 smooth stone, I Samuel 17.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Samson used the jawbone of a donkey and killed 1,000 Philistines, Judges 15:15-16.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little meal and a jar of oil sustained a widow through years of famine, I Kings 17:16.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Five barley loaves and two small fish, Mt. 14:13-21.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tiniest of seeds can produce the greatest of herbs, Matt. 13:31-32.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Poem (from “This Grace Also):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Shamgar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had 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oxgoad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Rahab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had a string.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Gideon had a trumpet; David had a sling.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Samson had a jawbone, Moses had a rod.</a:t>
            </a:r>
          </a:p>
          <a:p>
            <a:pPr algn="ctr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Dorcas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had a needle But all were used for God.”</a:t>
            </a:r>
          </a:p>
          <a:p>
            <a:pPr algn="ctr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Important Fact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The Kingdom of God started out as a small stone which filled the whole earth, Daniel 2:35,44!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1167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Don’t Despise “the day of Small Things!”</vt:lpstr>
      <vt:lpstr>Background Information:</vt:lpstr>
      <vt:lpstr>Background (con’t)</vt:lpstr>
      <vt:lpstr>Background (con’t)</vt:lpstr>
      <vt:lpstr>Important Fact!</vt:lpstr>
      <vt:lpstr>Examine the Text, Zech. 4:8-10</vt:lpstr>
      <vt:lpstr>“Small Things” God used in the Past:</vt:lpstr>
      <vt:lpstr>“Small Things” God used in the Past:</vt:lpstr>
      <vt:lpstr>Poem (from “This Grace Also):</vt:lpstr>
      <vt:lpstr>Application:</vt:lpstr>
      <vt:lpstr>“Small Things” God can use to Great Advantage:</vt:lpstr>
      <vt:lpstr>“Small Things” God can use (con’t)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Despise “the day of Small Things!”</dc:title>
  <dc:creator>Bobby</dc:creator>
  <cp:lastModifiedBy>Bobby</cp:lastModifiedBy>
  <cp:revision>25</cp:revision>
  <dcterms:created xsi:type="dcterms:W3CDTF">2016-06-11T01:08:56Z</dcterms:created>
  <dcterms:modified xsi:type="dcterms:W3CDTF">2016-06-11T22:12:48Z</dcterms:modified>
</cp:coreProperties>
</file>