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62" d="100"/>
          <a:sy n="62" d="100"/>
        </p:scale>
        <p:origin x="-38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7125B8-6250-4B1F-8AE8-B262C742B2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247AD-89FD-40C9-B98E-78E2C15AB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F805-ED9B-442D-886D-707E5FFBC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724C2-C2F0-4C56-9787-7A3E78AC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2708A-4F4C-40F9-8854-02EF12530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00243-FBE1-458D-B69C-16E893641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0DC9-B856-4564-9D74-861B80FD3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C5BA-1313-4FD9-8038-1FBF46ADF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A7327-35AA-49D1-A34C-E53ABA851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4C8EF-FB83-4071-92A5-379CC4EF5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50E1F-933F-4472-99DD-E2D5D11A8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05218D-F63F-4FB5-8CFF-656494490B4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When Feelings Lead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Last Week: Facts, Faith, and Feelings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Brief Review: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sz="2800" b="1" dirty="0" smtClean="0"/>
              <a:t>-Facts: “Something for which proof exists.”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- Faith defined: Heb. 11:1.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- Feelings: “A physical or emotional          </a:t>
            </a:r>
            <a:r>
              <a:rPr lang="en-US" sz="2800" b="1" dirty="0" err="1" smtClean="0"/>
              <a:t>expereince</a:t>
            </a:r>
            <a:r>
              <a:rPr lang="en-US" sz="2800" b="1" dirty="0" smtClean="0"/>
              <a:t> or awareness.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Observe: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proper feelings should result from faith, and correct faith must be based upon facts.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It is Not Wrong to Be Emotional, or to Have Strong Feelings!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it is wrong to be led by emotions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(apart from facts and faith).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Prov. 14:12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There is a way that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seemeth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right.., but it leads to death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Prov. 28:26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A man who trusts in his own heart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is a fool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Jer. 17:9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heart is deceitful above all things, and desperately wicked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…”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Many Churches are More Driven by Emotions than Guided by the Bible!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 order to get an “emotional high,” they: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Build beautiful buildings, with crosses, stained glass windows, art work to “create a mood.”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Engage in certain rituals –lighting of candles, dimming lights, etc., to create a “special mood.”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Special music, involving singing groups, instrumental music, etc. for a “special mood.”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Have “personal testimonies, hand waving, clapping, etc. to create excitement and special “thrills,” feelings that “tingle the spine!”</a:t>
            </a:r>
            <a:endParaRPr lang="en-US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So Doing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they Ignore the Biblical Purpose of Worship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which is:</a:t>
            </a:r>
            <a:endParaRPr lang="en-US" sz="3600" b="1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Honor and Praise God, Heb. 13:15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Provoke one another to love and good works, Heb. 10:24-25.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Teach and admonish one another, Eph. 5:19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Continue in “apostles’ doctrine,” Acts 2:42.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Worship God “in spirit and in truth,” John 4:24.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Edify one another, I Cor. 14:26.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Worship, </a:t>
            </a:r>
            <a:r>
              <a:rPr lang="en-US" sz="36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Scripturally Engaged in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will Produce Wholesome Emotions!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Songs, ably led and sung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with the spirit and with the understanding,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I Cor. 14:15 produce strong emotions.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Prayers,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wherein God is reverently addressed and petitioned, produce strong emotions.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Sermons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which set forth the great love of God, and which describe the glories of heaven and the horrors of hell produce strong emotions.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Comments at the Lord’s table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and the proper observance of the L.S. produce strong emotions.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not wrong to possess strong feelings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God, Christ, the Holy Spirit, and the Holy angels, all possess strong feelings.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 it wrong to be more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led by emotions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 directed by the Scriptures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If we learn to love what God loves and hate what He hates, our emotions will please God and benefit us.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If there are those in this assembly who have not obeyed the gospel,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hope you are experiencing the same emotions possessed by the Jews in Acts 2.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The Order Illustrated: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pic>
        <p:nvPicPr>
          <p:cNvPr id="408578" name="Picture 2" descr="C:\Users\Bobby\Pictures\factfaithfeeling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93620"/>
            <a:ext cx="8229600" cy="310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</a:rPr>
              <a:t>God Possesses Feelings or Emotions!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Grief, Genesis 6:5-6.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Wrath, Rom. 1:18.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Laughter, Ps. 2:4; 37:13.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Vengeance, Deut. 32:35; Rom. 12:19.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Hate, Prov. 6:19-20.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Pleasure, Isaiah 53:10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Love, John 3:16.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Human Beings 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are Emotional Beings!</a:t>
            </a:r>
            <a:endParaRPr lang="en-US" sz="40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be expected; we were created in the image of God, Gen. 1:26-27.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It is not wrong to have emotions or feelings; it is wrong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be led by, or to be controlled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by our feelings, Eph. 4:26.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Jesus had strong feelings, but He controlled His emotions, Heb. 4:15; I Pet. 2:23.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Its fine to be emotional, but emotions must be controlled!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Many Bible Examples of People Who Sinned because of being led by Feelings!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Adam and Eve, led by love of world, Gen. 3:6.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Cain, motivated by anger, killed Abel, Gen. 4:4-8.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Abraham, influenced by fear, lied, Gen. 20:1-2,11.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David, motivated by lust, committed adultery, 2 Sam. 11:1-4; then had her husband killed, v. 14-15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Judas, influenced by greed, betrayed Jesus, Matt. 26:14-16.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Peter, moved by fear, denied Jesus, Matt. 26:69-75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Demas loved present world; forsook Paul, 2 Tim. </a:t>
            </a:r>
          </a:p>
          <a:p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Diotrephes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loved preeminence…, 3 John 9.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</a:rPr>
              <a:t>Regarding the Ones Just Cited: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all had a divine standard to follow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(which if followed) would have prevented sin in their lives.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But each of them allowed feelings or emotions to lead them astray!</a:t>
            </a:r>
            <a:endParaRPr 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In Modern Times,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influenced by feelings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, Multitudes give way to sin! Jas. 1:13-15</a:t>
            </a:r>
            <a:endParaRPr lang="en-US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Lust often leads to pre-marital sex, I Cor. 6:18; 2 Samuel 13:14.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Husbands and wives violating their wedding vows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Many examples of murder and mayhem because of pent-up, uncontrolled anger, Eh. 4:26.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“Road rage” on Highways because of anger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Robberies, fraud, theft, etc., because of greed and covetousness, Ex. 20:12; Eph. 5:5.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Political corruption because of greed and covetousness, Acts 26:27.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It is Not Wrong to be Emotional!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 Possessed Strong Emotions.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Wept, John 11:35; Luke 19:41; Heb. 5:7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 experience anger and grief, Mark 3:5.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had compassion, Matt. 9:36.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If Jesus was tempted in all points like as we are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Heb. 4:15, then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experienced every righteous emotion common to man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Paul Possessed Strong Emotions!</a:t>
            </a:r>
            <a:endParaRPr lang="en-US" sz="40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Affection, Phil. 1:7-8.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Joy, Phil. 2:17.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Contentment, Phil. 4:11.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Heaviness or Sorrow, Rom. 9:2.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85</TotalTime>
  <Words>976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Mountain Top</vt:lpstr>
      <vt:lpstr>When Feelings Lead</vt:lpstr>
      <vt:lpstr>The Order Illustrated:</vt:lpstr>
      <vt:lpstr>God Possesses Feelings or Emotions!</vt:lpstr>
      <vt:lpstr>Human Beings  are Emotional Beings!</vt:lpstr>
      <vt:lpstr>Many Bible Examples of People Who Sinned because of being led by Feelings!</vt:lpstr>
      <vt:lpstr>Regarding the Ones Just Cited:</vt:lpstr>
      <vt:lpstr>In Modern Times, influenced by feelings, Multitudes give way to sin! Jas. 1:13-15</vt:lpstr>
      <vt:lpstr>It is Not Wrong to be Emotional!</vt:lpstr>
      <vt:lpstr>Paul Possessed Strong Emotions!</vt:lpstr>
      <vt:lpstr>It is Not Wrong to Be Emotional, or to Have Strong Feelings!</vt:lpstr>
      <vt:lpstr>Many Churches are More Driven by Emotions than Guided by the Bible!</vt:lpstr>
      <vt:lpstr>In So Doing, they Ignore the Biblical Purpose of Worship, which is:</vt:lpstr>
      <vt:lpstr>Worship, Scripturally Engaged in, will Produce Wholesome Emotions!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Feelings Lead</dc:title>
  <dc:creator>Bobby</dc:creator>
  <cp:lastModifiedBy>Bobby</cp:lastModifiedBy>
  <cp:revision>22</cp:revision>
  <cp:lastPrinted>1601-01-01T00:00:00Z</cp:lastPrinted>
  <dcterms:created xsi:type="dcterms:W3CDTF">2015-12-05T02:18:50Z</dcterms:created>
  <dcterms:modified xsi:type="dcterms:W3CDTF">2015-12-06T02:05:18Z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