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5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5F0609-146C-480D-B6BF-158653E21F1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A12125-ACC0-4FAD-B096-192A814F9C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obby\Pictures\prcas28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772400" cy="46482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Road to Emmaus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Mary Magdalene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Mk. 16:9-10.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other women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Matt. 28:9-10.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two people on road to Emmaus,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24:13-35.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Simon Peter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24:33-34; I Cor. 15:5.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Disciples without Thomas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John 20:19-25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Thomas and the other disciples,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John 20:26-29.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the seven disciples at Sea of Galilee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John 21.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over 500 brethren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I Cor. 15:6.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James,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 Cor. 15:7.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Saul of Tarsus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I Cor. 15:8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Numerous 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Post Resurrection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Appearances of Jesus: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They were walking and talking,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24:14,17.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About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things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which had happened,” v.24.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were sad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v. 17.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Sadness “has a way of draining the life out of you.”  Prov. 12:25; 15:13; 18:14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Their expectations had been crushed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v.20-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At least, as they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perceived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it!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were foolish and “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slow of heart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v.25.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believe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all.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.the prophets have spoken,” v.25.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Consider the Two People Whom the Lord Encountered: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They were taught the truth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Luke 24:26-27.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Their eyes were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v. 31; cf. Eph. 1:18.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caused their hearts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to burn within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them, v. 32.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“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constrained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Jesus to eat with them, v.28-29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They became “Personal Evangelists!”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“rose up the same hour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returned to Jerusalem,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found the eleven gathered together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told them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“the Lord hath appeared to Simon,”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related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what things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the Lord had done in their midst,” v. 33-35.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Two People (continued)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Sad when their expectations are crushed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Foolish and slow of heart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the word of God.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Many of these, like the two on the road to Emmaus, they can be taught the truth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This can cause their hearts to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burn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within.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cause their eyes to be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opened,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v. 31.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They then are ready to go and tell others about Jesus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Acts 8:4; 2 Tim. 2:2; I Pet. 3:15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Two on the Road</a:t>
            </a:r>
            <a:b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Typify many people today!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a Sympathetic Stranger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Luke 24:15,17; Heb. 4:15-16.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a Great teacher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One willing to give a sympathetic rebuke when needed, Luke 25.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One Who stressed the divine need of His death, Luke 24:26; Heb. 2:9; Matt. 26:28; Rom. 3:23-25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Jesus took them to Moses and to all the prophets, Luke 24:44; Matt. 5:17-18.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In These Verses We also See Jesus: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a Friendly guest,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vs. 28-31, at which time He: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Shared a meal with them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v. 30.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Though He was a guest, He took the lead at the table.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Revealed Himself to them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v. 31. 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Their eyes were “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opened, and they knew Him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,” v. 31.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We also see Jesus (</a:t>
            </a:r>
            <a:r>
              <a:rPr lang="en-US" dirty="0" err="1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we will let Him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what Jesus was to the two on the road to Emmaus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 can be to us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 He can take us from sadness to joy; He can renew our expectations; through His word, He can be a great teacher.</a:t>
            </a: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And if we do His will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He promises to be “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us,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Matt. 28:18-20; Rev. 1:12-13.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634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The Road to Emmaus</vt:lpstr>
      <vt:lpstr>Numerous Post Resurrection Appearances of Jesus:</vt:lpstr>
      <vt:lpstr>Consider the Two People Whom the Lord Encountered:</vt:lpstr>
      <vt:lpstr>The Two People (continued)</vt:lpstr>
      <vt:lpstr>The Two on the Road Typify many people today!</vt:lpstr>
      <vt:lpstr>In These Verses We also See Jesus:</vt:lpstr>
      <vt:lpstr>We also see Jesus (con’t)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Emmaus</dc:title>
  <dc:creator>Bobby</dc:creator>
  <cp:lastModifiedBy>Bobby</cp:lastModifiedBy>
  <cp:revision>10</cp:revision>
  <dcterms:created xsi:type="dcterms:W3CDTF">2015-11-14T16:06:44Z</dcterms:created>
  <dcterms:modified xsi:type="dcterms:W3CDTF">2015-11-14T16:59:46Z</dcterms:modified>
</cp:coreProperties>
</file>