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7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5DB2-3D29-4031-B24B-F4972DEA9CB3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3CD9-019C-4670-A9AB-2A1AFAE87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5DB2-3D29-4031-B24B-F4972DEA9CB3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3CD9-019C-4670-A9AB-2A1AFAE87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5DB2-3D29-4031-B24B-F4972DEA9CB3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3CD9-019C-4670-A9AB-2A1AFAE87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5DB2-3D29-4031-B24B-F4972DEA9CB3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3CD9-019C-4670-A9AB-2A1AFAE87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5DB2-3D29-4031-B24B-F4972DEA9CB3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3CD9-019C-4670-A9AB-2A1AFAE87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5DB2-3D29-4031-B24B-F4972DEA9CB3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3CD9-019C-4670-A9AB-2A1AFAE87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5DB2-3D29-4031-B24B-F4972DEA9CB3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3CD9-019C-4670-A9AB-2A1AFAE87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5DB2-3D29-4031-B24B-F4972DEA9CB3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3CD9-019C-4670-A9AB-2A1AFAE87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5DB2-3D29-4031-B24B-F4972DEA9CB3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3CD9-019C-4670-A9AB-2A1AFAE87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5DB2-3D29-4031-B24B-F4972DEA9CB3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3CD9-019C-4670-A9AB-2A1AFAE87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5DB2-3D29-4031-B24B-F4972DEA9CB3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3CD9-019C-4670-A9AB-2A1AFAE87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B5DB2-3D29-4031-B24B-F4972DEA9CB3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23CD9-019C-4670-A9AB-2A1AFAE87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Why I Attend </a:t>
            </a:r>
            <a:r>
              <a:rPr lang="en-US" sz="4000" b="1" dirty="0" smtClean="0">
                <a:solidFill>
                  <a:srgbClr val="C00000"/>
                </a:solidFill>
              </a:rPr>
              <a:t>Every Service </a:t>
            </a:r>
            <a:r>
              <a:rPr lang="en-US" sz="4000" b="1" dirty="0" smtClean="0"/>
              <a:t>of the Local Church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I Peter 3:15</a:t>
            </a:r>
            <a:r>
              <a:rPr lang="en-US" b="1" dirty="0" smtClean="0"/>
              <a:t>: “</a:t>
            </a:r>
            <a:r>
              <a:rPr lang="en-US" b="1" i="1" dirty="0" smtClean="0"/>
              <a:t>But sanctify the Lord God in your hearts: and be ready always to give an answer to every man that </a:t>
            </a:r>
            <a:r>
              <a:rPr lang="en-US" b="1" i="1" dirty="0" err="1" smtClean="0"/>
              <a:t>asketh</a:t>
            </a:r>
            <a:r>
              <a:rPr lang="en-US" b="1" i="1" dirty="0" smtClean="0"/>
              <a:t> you a reason of the hope that is in you with meekness and fear.”</a:t>
            </a:r>
          </a:p>
          <a:p>
            <a:r>
              <a:rPr lang="en-US" b="1" u="sng" dirty="0" smtClean="0"/>
              <a:t>I Thess. 5:21</a:t>
            </a:r>
            <a:r>
              <a:rPr lang="en-US" b="1" dirty="0" smtClean="0"/>
              <a:t>: “</a:t>
            </a:r>
            <a:r>
              <a:rPr lang="en-US" b="1" i="1" dirty="0" smtClean="0"/>
              <a:t>Prove all things; hold fast to that which is good.”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Subject Viewed Negatively; I Attend, </a:t>
            </a:r>
            <a:r>
              <a:rPr lang="en-US" b="1" dirty="0" smtClean="0">
                <a:solidFill>
                  <a:srgbClr val="C00000"/>
                </a:solidFill>
              </a:rPr>
              <a:t>but Not Because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 Am Better than Others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We must avoid the attitude of the proud Pharisee, Luke 18:9-14.</a:t>
            </a:r>
          </a:p>
          <a:p>
            <a:pPr lvl="1"/>
            <a:r>
              <a:rPr lang="en-US" b="1" dirty="0" smtClean="0"/>
              <a:t>Far better to adopt the attitude of the apostle Paul, as expressed in I Tim. 1:15.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 Am Expected to Attend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Notwithstanding my shortcomings, I claim to be a Christian, Acts 11:26.</a:t>
            </a:r>
          </a:p>
          <a:p>
            <a:pPr lvl="1"/>
            <a:r>
              <a:rPr lang="en-US" b="1" dirty="0" smtClean="0"/>
              <a:t>The very nature of what a Christian is, he should be expected to attend!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Subject Viewed Negatively; I attend, but </a:t>
            </a:r>
            <a:r>
              <a:rPr lang="en-US" b="1" dirty="0" smtClean="0">
                <a:solidFill>
                  <a:srgbClr val="C00000"/>
                </a:solidFill>
              </a:rPr>
              <a:t>Not Because </a:t>
            </a:r>
            <a:r>
              <a:rPr lang="en-US" b="1" dirty="0" smtClean="0"/>
              <a:t>(</a:t>
            </a:r>
            <a:r>
              <a:rPr lang="en-US" b="1" dirty="0" err="1" smtClean="0"/>
              <a:t>con’t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 Never feel bad.</a:t>
            </a:r>
          </a:p>
          <a:p>
            <a:pPr lvl="1"/>
            <a:r>
              <a:rPr lang="en-US" b="1" dirty="0" smtClean="0"/>
              <a:t>I am human, and all humans, at least occasionally have their aches and pains! Eccl. 12:3-4,7.</a:t>
            </a:r>
            <a:endParaRPr lang="en-US" b="1" dirty="0"/>
          </a:p>
          <a:p>
            <a:r>
              <a:rPr lang="en-US" b="1" dirty="0" smtClean="0">
                <a:solidFill>
                  <a:srgbClr val="0070C0"/>
                </a:solidFill>
              </a:rPr>
              <a:t>I never get Discouraged. </a:t>
            </a:r>
          </a:p>
          <a:p>
            <a:pPr lvl="1"/>
            <a:r>
              <a:rPr lang="en-US" b="1" dirty="0" smtClean="0"/>
              <a:t>Like Joshua, I need to </a:t>
            </a:r>
            <a:r>
              <a:rPr lang="en-US" b="1" i="1" dirty="0" smtClean="0"/>
              <a:t>“be strong and of a good courage,” </a:t>
            </a:r>
            <a:r>
              <a:rPr lang="en-US" b="1" dirty="0" smtClean="0"/>
              <a:t>Josh. 1:6.</a:t>
            </a:r>
          </a:p>
          <a:p>
            <a:pPr lvl="1"/>
            <a:r>
              <a:rPr lang="en-US" b="1" dirty="0" smtClean="0"/>
              <a:t>But most all of us have our “down days.”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Subject </a:t>
            </a:r>
            <a:r>
              <a:rPr lang="en-US" b="1" dirty="0" smtClean="0">
                <a:solidFill>
                  <a:srgbClr val="C00000"/>
                </a:solidFill>
              </a:rPr>
              <a:t>Viewed Positively </a:t>
            </a:r>
            <a:r>
              <a:rPr lang="en-US" b="1" dirty="0" smtClean="0"/>
              <a:t>–             I Attend </a:t>
            </a:r>
            <a:r>
              <a:rPr lang="en-US" b="1" u="sng" dirty="0" smtClean="0"/>
              <a:t>Because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 Want to!  </a:t>
            </a:r>
            <a:r>
              <a:rPr lang="en-US" b="1" dirty="0" smtClean="0"/>
              <a:t>Phil. 2:12.</a:t>
            </a:r>
          </a:p>
          <a:p>
            <a:pPr lvl="1"/>
            <a:r>
              <a:rPr lang="en-US" b="1" dirty="0" smtClean="0"/>
              <a:t>Jesus is present, Matt. 18:20.</a:t>
            </a:r>
          </a:p>
          <a:p>
            <a:pPr lvl="1"/>
            <a:r>
              <a:rPr lang="en-US" b="1" dirty="0" smtClean="0"/>
              <a:t>The Best people on earth are present!</a:t>
            </a:r>
            <a:endParaRPr lang="en-US" b="1" dirty="0"/>
          </a:p>
          <a:p>
            <a:r>
              <a:rPr lang="en-US" b="1" dirty="0" smtClean="0">
                <a:solidFill>
                  <a:srgbClr val="0070C0"/>
                </a:solidFill>
              </a:rPr>
              <a:t>God Wants Me to Attend!</a:t>
            </a:r>
          </a:p>
          <a:p>
            <a:pPr lvl="1"/>
            <a:r>
              <a:rPr lang="en-US" b="1" dirty="0" smtClean="0"/>
              <a:t>John 4:23-24.</a:t>
            </a:r>
          </a:p>
          <a:p>
            <a:pPr lvl="1"/>
            <a:r>
              <a:rPr lang="en-US" b="1" dirty="0" smtClean="0"/>
              <a:t>God is certainly worthy of my praise!</a:t>
            </a:r>
          </a:p>
          <a:p>
            <a:pPr lvl="2"/>
            <a:r>
              <a:rPr lang="en-US" b="1" dirty="0" smtClean="0"/>
              <a:t>He sent Jesus to die for me, John 3:16; Rom. 5:8.</a:t>
            </a:r>
          </a:p>
          <a:p>
            <a:pPr lvl="2"/>
            <a:r>
              <a:rPr lang="en-US" b="1" dirty="0" smtClean="0"/>
              <a:t>He provides for me, Acts 17:28.</a:t>
            </a:r>
          </a:p>
          <a:p>
            <a:pPr lvl="2"/>
            <a:r>
              <a:rPr lang="en-US" b="1" dirty="0" smtClean="0"/>
              <a:t>He has my best interest in mind, 2 Peter 3:9.</a:t>
            </a:r>
          </a:p>
          <a:p>
            <a:pPr lvl="3"/>
            <a:r>
              <a:rPr lang="en-US" b="1" dirty="0" smtClean="0">
                <a:solidFill>
                  <a:srgbClr val="C00000"/>
                </a:solidFill>
              </a:rPr>
              <a:t>Satan, on the other hand, wants me to forsake! I Peter 5:8.</a:t>
            </a:r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Subject </a:t>
            </a:r>
            <a:r>
              <a:rPr lang="en-US" b="1" dirty="0" smtClean="0">
                <a:solidFill>
                  <a:srgbClr val="C00000"/>
                </a:solidFill>
              </a:rPr>
              <a:t>Viewed Pos</a:t>
            </a:r>
            <a:r>
              <a:rPr lang="en-US" b="1" dirty="0" smtClean="0"/>
              <a:t>itively –</a:t>
            </a:r>
            <a:br>
              <a:rPr lang="en-US" b="1" dirty="0" smtClean="0"/>
            </a:br>
            <a:r>
              <a:rPr lang="en-US" b="1" dirty="0" smtClean="0"/>
              <a:t>I Attend </a:t>
            </a:r>
            <a:r>
              <a:rPr lang="en-US" b="1" u="sng" dirty="0" smtClean="0"/>
              <a:t>Because</a:t>
            </a:r>
            <a:r>
              <a:rPr lang="en-US" b="1" dirty="0" smtClean="0"/>
              <a:t> (</a:t>
            </a:r>
            <a:r>
              <a:rPr lang="en-US" b="1" dirty="0" err="1" smtClean="0"/>
              <a:t>con’t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My Family wants me to be present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Eph. 5:22-23; Eph. 6:2.</a:t>
            </a:r>
          </a:p>
          <a:p>
            <a:pPr lvl="1"/>
            <a:r>
              <a:rPr lang="en-US" b="1" dirty="0" smtClean="0"/>
              <a:t>If I simply decide “I don’t want to go,” it would be a big disappointment to them.</a:t>
            </a:r>
            <a:endParaRPr lang="en-US" b="1" dirty="0"/>
          </a:p>
          <a:p>
            <a:r>
              <a:rPr lang="en-US" b="1" dirty="0" smtClean="0">
                <a:solidFill>
                  <a:srgbClr val="0070C0"/>
                </a:solidFill>
              </a:rPr>
              <a:t>It is commanded</a:t>
            </a:r>
            <a:r>
              <a:rPr lang="en-US" b="1" dirty="0" smtClean="0"/>
              <a:t>, Heb. 10:23-25.</a:t>
            </a:r>
            <a:endParaRPr lang="en-US" b="1" dirty="0"/>
          </a:p>
          <a:p>
            <a:pPr lvl="1"/>
            <a:r>
              <a:rPr lang="en-US" b="1" dirty="0" smtClean="0"/>
              <a:t>To go to heaven we </a:t>
            </a:r>
            <a:r>
              <a:rPr lang="en-US" b="1" u="sng" dirty="0" smtClean="0"/>
              <a:t>must</a:t>
            </a:r>
            <a:r>
              <a:rPr lang="en-US" b="1" dirty="0" smtClean="0"/>
              <a:t> do the will of God, Matt. 7:21.</a:t>
            </a:r>
          </a:p>
          <a:p>
            <a:pPr lvl="1"/>
            <a:r>
              <a:rPr lang="en-US" b="1" dirty="0" smtClean="0"/>
              <a:t>It is a sin to violate the law of God, I John 3:4.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Subject </a:t>
            </a:r>
            <a:r>
              <a:rPr lang="en-US" b="1" dirty="0" smtClean="0">
                <a:solidFill>
                  <a:srgbClr val="C00000"/>
                </a:solidFill>
              </a:rPr>
              <a:t>Viewed Positively </a:t>
            </a:r>
            <a:r>
              <a:rPr lang="en-US" b="1" dirty="0" smtClean="0"/>
              <a:t>–</a:t>
            </a:r>
            <a:br>
              <a:rPr lang="en-US" b="1" dirty="0" smtClean="0"/>
            </a:br>
            <a:r>
              <a:rPr lang="en-US" b="1" dirty="0" smtClean="0"/>
              <a:t>I Attend </a:t>
            </a:r>
            <a:r>
              <a:rPr lang="en-US" b="1" u="sng" dirty="0" smtClean="0"/>
              <a:t>Because</a:t>
            </a:r>
            <a:r>
              <a:rPr lang="en-US" b="1" dirty="0" smtClean="0"/>
              <a:t> (cont)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 Need to be Present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God’s word is taught, Jas. 1:21; Acts 20:32.</a:t>
            </a:r>
          </a:p>
          <a:p>
            <a:pPr lvl="1"/>
            <a:r>
              <a:rPr lang="en-US" b="1" dirty="0" smtClean="0"/>
              <a:t>We pray together, Acts 2:42; Jas. 5:16.</a:t>
            </a:r>
          </a:p>
          <a:p>
            <a:pPr lvl="1"/>
            <a:r>
              <a:rPr lang="en-US" b="1" dirty="0" smtClean="0"/>
              <a:t>We sing praises to God, Eph. 5:19.</a:t>
            </a:r>
          </a:p>
          <a:p>
            <a:pPr lvl="1"/>
            <a:r>
              <a:rPr lang="en-US" b="1" dirty="0" smtClean="0"/>
              <a:t>We commune together, I Cor. 11:26; 10:16.</a:t>
            </a:r>
          </a:p>
          <a:p>
            <a:pPr lvl="1"/>
            <a:r>
              <a:rPr lang="en-US" b="1" dirty="0" smtClean="0"/>
              <a:t>We encourage one another, Heb. 10:23-25.</a:t>
            </a:r>
            <a:endParaRPr lang="en-US" b="1" dirty="0"/>
          </a:p>
          <a:p>
            <a:r>
              <a:rPr lang="en-US" b="1" dirty="0" smtClean="0">
                <a:solidFill>
                  <a:srgbClr val="0070C0"/>
                </a:solidFill>
              </a:rPr>
              <a:t>To help the church Function Properly.</a:t>
            </a:r>
            <a:r>
              <a:rPr lang="en-US" b="1" dirty="0">
                <a:solidFill>
                  <a:srgbClr val="0070C0"/>
                </a:solidFill>
              </a:rPr>
              <a:t>	</a:t>
            </a:r>
            <a:endParaRPr lang="en-US" b="1" dirty="0" smtClean="0">
              <a:solidFill>
                <a:srgbClr val="0070C0"/>
              </a:solidFill>
            </a:endParaRPr>
          </a:p>
          <a:p>
            <a:pPr lvl="1"/>
            <a:r>
              <a:rPr lang="en-US" b="1" dirty="0" smtClean="0"/>
              <a:t>The local church, like a body, needs each member to do its share, Eph. 4:15-16. </a:t>
            </a:r>
          </a:p>
          <a:p>
            <a:pPr lvl="1"/>
            <a:r>
              <a:rPr lang="en-US" b="1" dirty="0" smtClean="0"/>
              <a:t>Every member is needed.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Subject </a:t>
            </a:r>
            <a:r>
              <a:rPr lang="en-US" b="1" dirty="0" smtClean="0">
                <a:solidFill>
                  <a:srgbClr val="C00000"/>
                </a:solidFill>
              </a:rPr>
              <a:t>Viewed Positi</a:t>
            </a:r>
            <a:r>
              <a:rPr lang="en-US" b="1" dirty="0" smtClean="0"/>
              <a:t>vely –</a:t>
            </a:r>
            <a:br>
              <a:rPr lang="en-US" b="1" dirty="0" smtClean="0"/>
            </a:br>
            <a:r>
              <a:rPr lang="en-US" b="1" dirty="0" smtClean="0"/>
              <a:t>I Attend </a:t>
            </a:r>
            <a:r>
              <a:rPr lang="en-US" b="1" u="sng" dirty="0" smtClean="0"/>
              <a:t>Because</a:t>
            </a:r>
            <a:r>
              <a:rPr lang="en-US" b="1" dirty="0" smtClean="0"/>
              <a:t> (</a:t>
            </a:r>
            <a:r>
              <a:rPr lang="en-US" b="1" dirty="0" err="1" smtClean="0"/>
              <a:t>con’t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To Provide a good example for others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I Tim. 4:12; Tit. 2:7-8; Matt. 5:14,16; Phil. 2:15.</a:t>
            </a:r>
            <a:endParaRPr lang="en-US" b="1" dirty="0"/>
          </a:p>
          <a:p>
            <a:r>
              <a:rPr lang="en-US" b="1" dirty="0" smtClean="0">
                <a:solidFill>
                  <a:srgbClr val="0070C0"/>
                </a:solidFill>
              </a:rPr>
              <a:t>To have a Clear Conscience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Jesus died to purge the conscience, Heb. 9:14.</a:t>
            </a:r>
          </a:p>
          <a:p>
            <a:pPr lvl="1"/>
            <a:r>
              <a:rPr lang="en-US" b="1" dirty="0" smtClean="0"/>
              <a:t>Baptism is the answer of a good conscience,          I Peter 3:21.</a:t>
            </a:r>
          </a:p>
          <a:p>
            <a:pPr lvl="1"/>
            <a:r>
              <a:rPr lang="en-US" b="1" dirty="0" smtClean="0"/>
              <a:t>I know I should be present; if I am absent it would violate my conscience.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 want to go to heaven!</a:t>
            </a:r>
            <a:r>
              <a:rPr lang="en-US" b="1" dirty="0">
                <a:solidFill>
                  <a:srgbClr val="0070C0"/>
                </a:solidFill>
              </a:rPr>
              <a:t>	</a:t>
            </a:r>
            <a:endParaRPr lang="en-US" b="1" dirty="0" smtClean="0">
              <a:solidFill>
                <a:srgbClr val="0070C0"/>
              </a:solidFill>
            </a:endParaRPr>
          </a:p>
          <a:p>
            <a:pPr lvl="1"/>
            <a:r>
              <a:rPr lang="en-US" b="1" dirty="0" smtClean="0"/>
              <a:t>I don’t want to go to hell!  Mark 9:43-48.</a:t>
            </a:r>
          </a:p>
          <a:p>
            <a:pPr lvl="1"/>
            <a:r>
              <a:rPr lang="en-US" b="1" dirty="0" smtClean="0"/>
              <a:t>Heaven is so wonderful, Rev. 21-22.</a:t>
            </a:r>
          </a:p>
          <a:p>
            <a:pPr lvl="1"/>
            <a:r>
              <a:rPr lang="en-US" b="1" dirty="0" smtClean="0"/>
              <a:t>Heaven will be a place of worship! Rev. 4:10-11; 5:9-12.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These are </a:t>
            </a:r>
            <a:r>
              <a:rPr lang="en-US" b="1" dirty="0" smtClean="0">
                <a:solidFill>
                  <a:srgbClr val="C00000"/>
                </a:solidFill>
              </a:rPr>
              <a:t>just some of the reasons </a:t>
            </a:r>
            <a:r>
              <a:rPr lang="en-US" b="1" dirty="0" smtClean="0"/>
              <a:t>why I attend every service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 cannot think of one good reason to forsake the assemblies of the church</a:t>
            </a:r>
            <a:r>
              <a:rPr lang="en-US" b="1" dirty="0" smtClean="0"/>
              <a:t>.  </a:t>
            </a:r>
            <a:r>
              <a:rPr lang="en-US" b="1" dirty="0" smtClean="0">
                <a:solidFill>
                  <a:srgbClr val="C00000"/>
                </a:solidFill>
              </a:rPr>
              <a:t>Can you</a:t>
            </a:r>
            <a:r>
              <a:rPr lang="en-US" b="1" dirty="0" smtClean="0"/>
              <a:t>?</a:t>
            </a:r>
          </a:p>
          <a:p>
            <a:r>
              <a:rPr lang="en-US" b="1" dirty="0" smtClean="0"/>
              <a:t>Are </a:t>
            </a:r>
            <a:r>
              <a:rPr lang="en-US" b="1" dirty="0" smtClean="0">
                <a:solidFill>
                  <a:srgbClr val="C00000"/>
                </a:solidFill>
              </a:rPr>
              <a:t>you</a:t>
            </a:r>
            <a:r>
              <a:rPr lang="en-US" b="1" dirty="0" smtClean="0"/>
              <a:t> </a:t>
            </a:r>
            <a:r>
              <a:rPr lang="en-US" b="1" u="sng" dirty="0" smtClean="0"/>
              <a:t>a Christian</a:t>
            </a:r>
            <a:r>
              <a:rPr lang="en-US" b="1" dirty="0" smtClean="0"/>
              <a:t>; are </a:t>
            </a:r>
            <a:r>
              <a:rPr lang="en-US" b="1" dirty="0" smtClean="0">
                <a:solidFill>
                  <a:srgbClr val="C00000"/>
                </a:solidFill>
              </a:rPr>
              <a:t>you</a:t>
            </a:r>
            <a:r>
              <a:rPr lang="en-US" b="1" dirty="0" smtClean="0"/>
              <a:t> </a:t>
            </a:r>
            <a:r>
              <a:rPr lang="en-US" b="1" u="sng" dirty="0" smtClean="0"/>
              <a:t>prepared to die</a:t>
            </a:r>
            <a:r>
              <a:rPr lang="en-US" b="1" dirty="0" smtClean="0"/>
              <a:t>; are </a:t>
            </a:r>
            <a:r>
              <a:rPr lang="en-US" b="1" dirty="0" smtClean="0">
                <a:solidFill>
                  <a:srgbClr val="C00000"/>
                </a:solidFill>
              </a:rPr>
              <a:t>you</a:t>
            </a:r>
            <a:r>
              <a:rPr lang="en-US" b="1" dirty="0" smtClean="0"/>
              <a:t> </a:t>
            </a:r>
            <a:r>
              <a:rPr lang="en-US" b="1" u="sng" dirty="0" smtClean="0"/>
              <a:t>prepared to meet the Lord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617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Why I Attend Every Service of the Local Church</vt:lpstr>
      <vt:lpstr>The Subject Viewed Negatively; I Attend, but Not Because:</vt:lpstr>
      <vt:lpstr>The Subject Viewed Negatively; I attend, but Not Because (con’t)</vt:lpstr>
      <vt:lpstr>The Subject Viewed Positively –             I Attend Because:</vt:lpstr>
      <vt:lpstr>The Subject Viewed Positively – I Attend Because (con’t)</vt:lpstr>
      <vt:lpstr>The Subject Viewed Positively – I Attend Because (cont)</vt:lpstr>
      <vt:lpstr>The Subject Viewed Positively – I Attend Because (con’t)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 Attend Every Service of the Local Church</dc:title>
  <dc:creator>Bobby</dc:creator>
  <cp:lastModifiedBy>Bobby</cp:lastModifiedBy>
  <cp:revision>8</cp:revision>
  <dcterms:created xsi:type="dcterms:W3CDTF">2015-10-24T00:06:39Z</dcterms:created>
  <dcterms:modified xsi:type="dcterms:W3CDTF">2015-10-24T01:40:10Z</dcterms:modified>
</cp:coreProperties>
</file>