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378589-F70F-4FD3-AF82-F4F19264FF16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0F0B4A-F7FB-444D-B8B4-2F7D1F63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Heb. 11:4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 more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Sacrifice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than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Dan. 6:3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Daniel had an “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excellent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spirit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 Cor. 12:31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 more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Phil. 1:9-10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Approve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 that are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Heb. 8:6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Jesus obtained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 more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appears around 34 times in the Bible.  Used to describe God, God’s people, their work, etc.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The Pursuit of Excellence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John 10:10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 Jesus, the ultimate example of excellence, came that we may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have eternal 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ife.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Tit. 1:2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We live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in hope of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eternal life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2 Peter 1:10-11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“…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for so an entrance shall be ministered unto you abundantly into the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everlasting kingdom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of our Lord and Savior Jesus Christ.”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Rev. 22:14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Blessed are they that do His commandment, that they may have right to the tree of life, and may enter in through the gate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 the city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 smtClean="0">
                <a:effectLst/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of Excellence is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Eternal Life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Try as we may,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 fall short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sinless perfection, I John 1:8,10.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 we must keep on keeping on, keeping growing, keep striving!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Phil. 3:13-14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Brethren, I count not myself to have apprehended: but this one thing I do, forgetting those things which are behind, and reaching forth unto those things which are before.  I press toward the mark for the prize of the high calling of God in Christ Jesus.”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Noun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Huperbole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“a throwing beyond, hence, a surpassing.”  Translated “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excellency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in 2 Cor. 4:7.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Huperballo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“to throw over or beyond,” 2 Cor. 9:14; Eph. 1:19; 2:7.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Adverb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huperekperissou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“denotes super-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aboundantly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over.” I Thess. 3:10; Eph. 3:20; 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7:4.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Webster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“The state of excelling in anything; the state of possessing good qualities in an eminent or unusual degree.”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Excellence Defined: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pursuing Excellence we are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 competing with each other,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but we are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doing the best we can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Matt. 25:14-30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the parable of the talents.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Mark 14:3-9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she hath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done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she could.”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Cor. 8:2-3,5.  They gave beyond their ability to give because they “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gave themselves to the Lord.”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Theirs was an example of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excellence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giving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Observation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Mediocrity Is Often Reflected: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People’s 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work habits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(The Reverse of Col. 3:23-24).</a:t>
            </a:r>
          </a:p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 Sports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Some known as “floaters.”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Religion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- Many are like the brethren at Laodicea, Rev.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3:15-16.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- Versus the example of Jesus Who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“hath done all things well,”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Mark 7:37.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Excellence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u="sng" dirty="0" smtClean="0">
                <a:effectLst/>
                <a:latin typeface="Times New Roman" pitchFamily="18" charset="0"/>
                <a:cs typeface="Times New Roman" pitchFamily="18" charset="0"/>
              </a:rPr>
              <a:t>Opposite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Mediocrity!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Kind of a Christian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 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Am I diligent in my efforts?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-Am I exercising myself unto godliness?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kind of a church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is the church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 Seffner?</a:t>
            </a:r>
          </a:p>
          <a:p>
            <a:pPr lvl="2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Are we pursuing excellence? Are we diligently striving to make known the wisdom of God? Are we striving to be a shining light in this community.</a:t>
            </a:r>
          </a:p>
          <a:p>
            <a:pPr lvl="2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 are we content to meet and greet, to simply “keep house for the Lord.”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Two Sobering Questions</a:t>
            </a:r>
            <a:r>
              <a:rPr lang="en-US" dirty="0" smtClean="0">
                <a:solidFill>
                  <a:schemeClr val="tx1"/>
                </a:solidFill>
                <a:effectLst/>
              </a:rPr>
              <a:t>: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Their </a:t>
            </a:r>
            <a:r>
              <a:rPr lang="en-US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Giving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Numbers 18:12,29-30.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Versus Mal. 1:6-8.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their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 Thess. 4:1-12.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Matt. 18:3.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their </a:t>
            </a:r>
            <a:r>
              <a:rPr lang="en-US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Psalm 1:1-3.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Prov. 4:23.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Phil. 4:8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Fact: God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Always Demanded the Best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of His People!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 should strive to be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like God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2 Cor. 3:18.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 is holy, so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should be holy, I Peter 1:15-16..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 is perfect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should strive to for perfection, Matt. 5:48.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 God does is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very good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Gen. 1:31.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 smtClean="0">
                <a:effectLst/>
                <a:latin typeface="Times New Roman" pitchFamily="18" charset="0"/>
                <a:cs typeface="Times New Roman" pitchFamily="18" charset="0"/>
              </a:rPr>
              <a:t>Essence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Excellence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is God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John 1:14.  The word was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“manifest in the flesh.”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John 14:8-9.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He that hath seen me hath seen the Father.”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Peter 2:21. He left us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an example that we should follow”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His steps.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When faced with a difficult question, we should ponder the question, “What would Jesus do?”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 smtClean="0">
                <a:effectLst/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of Excellence is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Heb. 4:12.  It is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word of God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Jas. 1:21.  It is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able to save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 Tim. 3:16-17. It can make us complete and equip us for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every good work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James 1:22.  It must be obeyed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 smtClean="0">
                <a:effectLst/>
                <a:latin typeface="Times New Roman" pitchFamily="18" charset="0"/>
                <a:cs typeface="Times New Roman" pitchFamily="18" charset="0"/>
              </a:rPr>
              <a:t>Guide Book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for Excellence is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Bible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736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The Pursuit of Excellence</vt:lpstr>
      <vt:lpstr>Excellence Defined:</vt:lpstr>
      <vt:lpstr>Observation:</vt:lpstr>
      <vt:lpstr>Excellence is the Opposite of Mediocrity!</vt:lpstr>
      <vt:lpstr>Two Sobering Questions:</vt:lpstr>
      <vt:lpstr>Fact: God Always Demanded the Best of His People!</vt:lpstr>
      <vt:lpstr>The Essence of Excellence is God!</vt:lpstr>
      <vt:lpstr>The Example of Excellence is Jesus!</vt:lpstr>
      <vt:lpstr>The Guide Book for Excellence is the Bible!</vt:lpstr>
      <vt:lpstr>The Goal of Excellence is Eternal Life!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Pursuit of Excellence</dc:title>
  <dc:creator>Bobby</dc:creator>
  <cp:lastModifiedBy>Bobby</cp:lastModifiedBy>
  <cp:revision>23</cp:revision>
  <dcterms:created xsi:type="dcterms:W3CDTF">2015-10-03T20:35:19Z</dcterms:created>
  <dcterms:modified xsi:type="dcterms:W3CDTF">2015-10-04T13:02:46Z</dcterms:modified>
</cp:coreProperties>
</file>