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7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955C-15BE-43E0-B585-F848949634A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C2BC-AA0E-475C-AF1A-F69F77D3F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955C-15BE-43E0-B585-F848949634A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C2BC-AA0E-475C-AF1A-F69F77D3F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955C-15BE-43E0-B585-F848949634A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C2BC-AA0E-475C-AF1A-F69F77D3F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955C-15BE-43E0-B585-F848949634A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C2BC-AA0E-475C-AF1A-F69F77D3F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955C-15BE-43E0-B585-F848949634A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C2BC-AA0E-475C-AF1A-F69F77D3F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955C-15BE-43E0-B585-F848949634A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C2BC-AA0E-475C-AF1A-F69F77D3F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955C-15BE-43E0-B585-F848949634A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C2BC-AA0E-475C-AF1A-F69F77D3F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955C-15BE-43E0-B585-F848949634A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C2BC-AA0E-475C-AF1A-F69F77D3F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955C-15BE-43E0-B585-F848949634A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C2BC-AA0E-475C-AF1A-F69F77D3F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955C-15BE-43E0-B585-F848949634A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C2BC-AA0E-475C-AF1A-F69F77D3F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955C-15BE-43E0-B585-F848949634A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C2BC-AA0E-475C-AF1A-F69F77D3F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955C-15BE-43E0-B585-F848949634A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EC2BC-AA0E-475C-AF1A-F69F77D3F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Mutual Responsibilities of Christians </a:t>
            </a:r>
            <a:br>
              <a:rPr lang="en-US" sz="3600" b="1" dirty="0" smtClean="0"/>
            </a:br>
            <a:r>
              <a:rPr lang="en-US" sz="3600" b="1" dirty="0" smtClean="0"/>
              <a:t>to “</a:t>
            </a:r>
            <a:r>
              <a:rPr lang="en-US" sz="3600" b="1" dirty="0" smtClean="0">
                <a:solidFill>
                  <a:srgbClr val="FF0000"/>
                </a:solidFill>
              </a:rPr>
              <a:t>One Another</a:t>
            </a:r>
            <a:r>
              <a:rPr lang="en-US" sz="3600" b="1" dirty="0" smtClean="0"/>
              <a:t>”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Christians are people who have been baptized “</a:t>
            </a:r>
            <a:r>
              <a:rPr lang="en-US" sz="2800" b="1" i="1" dirty="0" smtClean="0"/>
              <a:t>into one body,”</a:t>
            </a:r>
            <a:r>
              <a:rPr lang="en-US" sz="2800" b="1" dirty="0" smtClean="0"/>
              <a:t> I Cor. 12:13.</a:t>
            </a:r>
          </a:p>
          <a:p>
            <a:r>
              <a:rPr lang="en-US" sz="2800" b="1" dirty="0" smtClean="0"/>
              <a:t>The “</a:t>
            </a:r>
            <a:r>
              <a:rPr lang="en-US" sz="2800" b="1" i="1" dirty="0" smtClean="0"/>
              <a:t>one body</a:t>
            </a:r>
            <a:r>
              <a:rPr lang="en-US" sz="2800" b="1" dirty="0" smtClean="0"/>
              <a:t>” is </a:t>
            </a:r>
            <a:r>
              <a:rPr lang="en-US" sz="2800" b="1" dirty="0" smtClean="0">
                <a:solidFill>
                  <a:srgbClr val="0070C0"/>
                </a:solidFill>
              </a:rPr>
              <a:t>the church </a:t>
            </a:r>
            <a:r>
              <a:rPr lang="en-US" sz="2800" b="1" dirty="0" smtClean="0"/>
              <a:t>Jesus built, Matt. 16:18; Acts 20:28.</a:t>
            </a:r>
          </a:p>
          <a:p>
            <a:r>
              <a:rPr lang="en-US" sz="2800" b="1" dirty="0" smtClean="0"/>
              <a:t>“</a:t>
            </a:r>
            <a:r>
              <a:rPr lang="en-US" sz="2800" b="1" i="1" dirty="0" smtClean="0"/>
              <a:t>Church</a:t>
            </a:r>
            <a:r>
              <a:rPr lang="en-US" sz="2800" b="1" dirty="0" smtClean="0"/>
              <a:t>” primarily used in </a:t>
            </a:r>
            <a:r>
              <a:rPr lang="en-US" sz="2800" b="1" u="sng" dirty="0" smtClean="0"/>
              <a:t>two</a:t>
            </a:r>
            <a:r>
              <a:rPr lang="en-US" sz="2800" b="1" dirty="0" smtClean="0"/>
              <a:t> senses:</a:t>
            </a:r>
          </a:p>
          <a:p>
            <a:pPr lvl="1"/>
            <a:r>
              <a:rPr lang="en-US" sz="2400" b="1" dirty="0" smtClean="0"/>
              <a:t>In the </a:t>
            </a:r>
            <a:r>
              <a:rPr lang="en-US" sz="2400" b="1" dirty="0" smtClean="0">
                <a:solidFill>
                  <a:srgbClr val="C00000"/>
                </a:solidFill>
              </a:rPr>
              <a:t>universal</a:t>
            </a:r>
            <a:r>
              <a:rPr lang="en-US" sz="2400" b="1" dirty="0" smtClean="0"/>
              <a:t> sense, consisting of all the saved, Heb. 12:22-23.  One head (Col. 1:18).  No local organization.</a:t>
            </a:r>
          </a:p>
          <a:p>
            <a:pPr lvl="1"/>
            <a:r>
              <a:rPr lang="en-US" sz="2400" b="1" dirty="0" smtClean="0"/>
              <a:t>In the </a:t>
            </a:r>
            <a:r>
              <a:rPr lang="en-US" sz="2400" b="1" dirty="0" smtClean="0">
                <a:solidFill>
                  <a:srgbClr val="0070C0"/>
                </a:solidFill>
              </a:rPr>
              <a:t>Local </a:t>
            </a:r>
            <a:r>
              <a:rPr lang="en-US" sz="2400" b="1" dirty="0" smtClean="0"/>
              <a:t>sense, I Cor. 1:1-2.</a:t>
            </a:r>
          </a:p>
          <a:p>
            <a:pPr lvl="2"/>
            <a:r>
              <a:rPr lang="en-US" sz="2000" b="1" dirty="0" smtClean="0"/>
              <a:t>It has an address (Rev. 1:10-11), organization (Phil. 1:1); It is a collective unit of fellowship, consisting of a collectivity of people called by the gospel (2 Thess. 2:14), who have banded together to work and worship as a “church.”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 smtClean="0"/>
              <a:t>Why</a:t>
            </a:r>
            <a:r>
              <a:rPr lang="en-US" sz="3600" b="1" dirty="0" smtClean="0"/>
              <a:t> Should We Obey</a:t>
            </a:r>
            <a:br>
              <a:rPr lang="en-US" sz="3600" b="1" dirty="0" smtClean="0"/>
            </a:br>
            <a:r>
              <a:rPr lang="en-US" sz="3600" b="1" dirty="0" smtClean="0"/>
              <a:t>the “</a:t>
            </a:r>
            <a:r>
              <a:rPr lang="en-US" sz="3600" b="1" i="1" dirty="0" smtClean="0"/>
              <a:t>One Another</a:t>
            </a:r>
            <a:r>
              <a:rPr lang="en-US" sz="3600" b="1" dirty="0" smtClean="0"/>
              <a:t>” Obligations?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are </a:t>
            </a:r>
            <a:r>
              <a:rPr lang="en-US" b="1" dirty="0" smtClean="0">
                <a:solidFill>
                  <a:srgbClr val="C00000"/>
                </a:solidFill>
              </a:rPr>
              <a:t>commanded</a:t>
            </a:r>
            <a:r>
              <a:rPr lang="en-US" b="1" dirty="0" smtClean="0"/>
              <a:t> to!  Cf. Mt. 7:21; John 14:14,23.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Love for one another </a:t>
            </a:r>
            <a:r>
              <a:rPr lang="en-US" b="1" dirty="0" smtClean="0"/>
              <a:t>impels us to do what is in the best interest of each other.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The success and growth </a:t>
            </a:r>
            <a:r>
              <a:rPr lang="en-US" b="1" dirty="0" smtClean="0"/>
              <a:t>of the local church depends on it.</a:t>
            </a:r>
          </a:p>
          <a:p>
            <a:r>
              <a:rPr lang="en-US" b="1" dirty="0" smtClean="0"/>
              <a:t>Our </a:t>
            </a:r>
            <a:r>
              <a:rPr lang="en-US" b="1" dirty="0" smtClean="0">
                <a:solidFill>
                  <a:srgbClr val="0070C0"/>
                </a:solidFill>
              </a:rPr>
              <a:t>eternal salvation </a:t>
            </a:r>
            <a:r>
              <a:rPr lang="en-US" b="1" dirty="0" smtClean="0"/>
              <a:t>depends on it!  I Cor. 15:58; Rev. 2:10.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Each member should ponder the question, “</a:t>
            </a:r>
            <a:r>
              <a:rPr lang="en-US" b="1" u="sng" dirty="0" smtClean="0"/>
              <a:t>am I</a:t>
            </a:r>
            <a:r>
              <a:rPr lang="en-US" b="1" dirty="0" smtClean="0"/>
              <a:t> honoring all of </a:t>
            </a:r>
            <a:r>
              <a:rPr lang="en-US" b="1" dirty="0" smtClean="0">
                <a:solidFill>
                  <a:srgbClr val="C00000"/>
                </a:solidFill>
              </a:rPr>
              <a:t>my</a:t>
            </a:r>
            <a:r>
              <a:rPr lang="en-US" b="1" dirty="0" smtClean="0"/>
              <a:t> obligations to my brothers and sisters in Christ?”</a:t>
            </a:r>
          </a:p>
          <a:p>
            <a:r>
              <a:rPr lang="en-US" b="1" dirty="0" smtClean="0"/>
              <a:t>Properly understood, </a:t>
            </a:r>
            <a:r>
              <a:rPr lang="en-US" b="1" dirty="0" smtClean="0">
                <a:solidFill>
                  <a:srgbClr val="0070C0"/>
                </a:solidFill>
              </a:rPr>
              <a:t>one’s obedience to God </a:t>
            </a:r>
            <a:r>
              <a:rPr lang="en-US" b="1" dirty="0" smtClean="0"/>
              <a:t>also includes how he complies with the “</a:t>
            </a:r>
            <a:r>
              <a:rPr lang="en-US" b="1" i="1" dirty="0" smtClean="0"/>
              <a:t>one another</a:t>
            </a:r>
            <a:r>
              <a:rPr lang="en-US" b="1" dirty="0" smtClean="0"/>
              <a:t>” commands in the scriptures.</a:t>
            </a:r>
          </a:p>
          <a:p>
            <a:r>
              <a:rPr lang="en-US" b="1" u="sng" dirty="0" smtClean="0"/>
              <a:t>Are you </a:t>
            </a:r>
            <a:r>
              <a:rPr lang="en-US" b="1" dirty="0" smtClean="0">
                <a:solidFill>
                  <a:srgbClr val="C00000"/>
                </a:solidFill>
              </a:rPr>
              <a:t>ready to meet the Lord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“Church” (continued)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The church is “</a:t>
            </a:r>
            <a:r>
              <a:rPr lang="en-US" b="1" i="1" dirty="0" smtClean="0"/>
              <a:t>the house of God</a:t>
            </a:r>
            <a:r>
              <a:rPr lang="en-US" b="1" dirty="0" smtClean="0"/>
              <a:t>,” the </a:t>
            </a:r>
            <a:r>
              <a:rPr lang="en-US" b="1" i="1" dirty="0" smtClean="0"/>
              <a:t>“pillar and ground of the truth,</a:t>
            </a:r>
            <a:r>
              <a:rPr lang="en-US" b="1" dirty="0" smtClean="0"/>
              <a:t>” I Tim. 3:15</a:t>
            </a:r>
          </a:p>
          <a:p>
            <a:r>
              <a:rPr lang="en-US" b="1" dirty="0" smtClean="0"/>
              <a:t>Being the “</a:t>
            </a:r>
            <a:r>
              <a:rPr lang="en-US" b="1" i="1" dirty="0" smtClean="0"/>
              <a:t>pillar and ground of the truth</a:t>
            </a:r>
            <a:r>
              <a:rPr lang="en-US" b="1" dirty="0" smtClean="0"/>
              <a:t>,” the church has </a:t>
            </a:r>
            <a:r>
              <a:rPr lang="en-US" b="1" dirty="0" smtClean="0">
                <a:solidFill>
                  <a:srgbClr val="0070C0"/>
                </a:solidFill>
              </a:rPr>
              <a:t>obligations to the world</a:t>
            </a:r>
            <a:r>
              <a:rPr lang="en-US" b="1" dirty="0" smtClean="0"/>
              <a:t>, I Thess. 1:7-8.</a:t>
            </a:r>
          </a:p>
          <a:p>
            <a:r>
              <a:rPr lang="en-US" b="1" dirty="0" smtClean="0"/>
              <a:t>Being </a:t>
            </a:r>
            <a:r>
              <a:rPr lang="en-US" b="1" i="1" dirty="0" smtClean="0"/>
              <a:t>“the house of God</a:t>
            </a:r>
            <a:r>
              <a:rPr lang="en-US" b="1" dirty="0" smtClean="0"/>
              <a:t>,” it is </a:t>
            </a:r>
            <a:r>
              <a:rPr lang="en-US" b="1" u="sng" dirty="0" smtClean="0"/>
              <a:t>a family</a:t>
            </a:r>
            <a:r>
              <a:rPr lang="en-US" b="1" dirty="0" smtClean="0"/>
              <a:t>, and </a:t>
            </a:r>
            <a:r>
              <a:rPr lang="en-US" b="1" dirty="0" smtClean="0">
                <a:solidFill>
                  <a:srgbClr val="C00000"/>
                </a:solidFill>
              </a:rPr>
              <a:t>family members have obligations to one another.</a:t>
            </a:r>
          </a:p>
          <a:p>
            <a:r>
              <a:rPr lang="en-US" b="1" u="sng" dirty="0" smtClean="0"/>
              <a:t>I Cor. 12:14-21</a:t>
            </a:r>
            <a:r>
              <a:rPr lang="en-US" b="1" dirty="0" smtClean="0"/>
              <a:t>, members of the church are likened to members of one’s body, </a:t>
            </a:r>
            <a:r>
              <a:rPr lang="en-US" b="1" dirty="0" smtClean="0">
                <a:solidFill>
                  <a:srgbClr val="0070C0"/>
                </a:solidFill>
              </a:rPr>
              <a:t>each</a:t>
            </a:r>
            <a:r>
              <a:rPr lang="en-US" b="1" dirty="0" smtClean="0"/>
              <a:t> of which must function for the </a:t>
            </a:r>
            <a:r>
              <a:rPr lang="en-US" b="1" dirty="0" smtClean="0">
                <a:solidFill>
                  <a:srgbClr val="C00000"/>
                </a:solidFill>
              </a:rPr>
              <a:t>well being of the entire body.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Many “</a:t>
            </a:r>
            <a:r>
              <a:rPr lang="en-US" b="1" i="1" dirty="0" smtClean="0">
                <a:solidFill>
                  <a:srgbClr val="0070C0"/>
                </a:solidFill>
              </a:rPr>
              <a:t>One Another</a:t>
            </a:r>
            <a:r>
              <a:rPr lang="en-US" b="1" dirty="0" smtClean="0"/>
              <a:t>” Scriptures in the Bible!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“</a:t>
            </a:r>
            <a:r>
              <a:rPr lang="en-US" sz="2800" b="1" i="1" dirty="0" smtClean="0"/>
              <a:t>One Another</a:t>
            </a:r>
            <a:r>
              <a:rPr lang="en-US" sz="2800" b="1" dirty="0" smtClean="0"/>
              <a:t>” (</a:t>
            </a:r>
            <a:r>
              <a:rPr lang="en-US" sz="2800" b="1" i="1" dirty="0" err="1" smtClean="0"/>
              <a:t>alleion</a:t>
            </a:r>
            <a:r>
              <a:rPr lang="en-US" sz="2800" b="1" dirty="0" smtClean="0"/>
              <a:t>), used to describe our mutual obligations one to another.  Defined: “One another,” “Mutually,” Reciprocally.”</a:t>
            </a:r>
          </a:p>
          <a:p>
            <a:r>
              <a:rPr lang="en-US" sz="2800" b="1" dirty="0" smtClean="0"/>
              <a:t>“</a:t>
            </a:r>
            <a:r>
              <a:rPr lang="en-US" sz="2800" b="1" i="1" u="sng" dirty="0" smtClean="0"/>
              <a:t>One Another</a:t>
            </a:r>
            <a:r>
              <a:rPr lang="en-US" sz="2800" b="1" dirty="0" smtClean="0"/>
              <a:t>” includes </a:t>
            </a:r>
            <a:r>
              <a:rPr lang="en-US" sz="2800" b="1" dirty="0" smtClean="0">
                <a:solidFill>
                  <a:srgbClr val="C00000"/>
                </a:solidFill>
              </a:rPr>
              <a:t>each member of the body</a:t>
            </a:r>
            <a:r>
              <a:rPr lang="en-US" sz="2800" b="1" dirty="0" smtClean="0"/>
              <a:t>.</a:t>
            </a:r>
          </a:p>
          <a:p>
            <a:r>
              <a:rPr lang="en-US" sz="2800" b="1" dirty="0" smtClean="0"/>
              <a:t>“Reciprocally,” in practical terms, means </a:t>
            </a:r>
            <a:r>
              <a:rPr lang="en-US" sz="2800" b="1" u="sng" dirty="0" smtClean="0"/>
              <a:t>you</a:t>
            </a:r>
            <a:r>
              <a:rPr lang="en-US" sz="2800" b="1" dirty="0" smtClean="0"/>
              <a:t> have obligations </a:t>
            </a:r>
            <a:r>
              <a:rPr lang="en-US" sz="2800" b="1" dirty="0" smtClean="0">
                <a:solidFill>
                  <a:srgbClr val="0070C0"/>
                </a:solidFill>
              </a:rPr>
              <a:t>to the whole body</a:t>
            </a:r>
            <a:r>
              <a:rPr lang="en-US" sz="2800" b="1" dirty="0" smtClean="0"/>
              <a:t>, and </a:t>
            </a:r>
            <a:r>
              <a:rPr lang="en-US" sz="2800" b="1" u="sng" dirty="0" smtClean="0"/>
              <a:t>the whole body </a:t>
            </a:r>
            <a:r>
              <a:rPr lang="en-US" sz="2800" b="1" dirty="0" smtClean="0"/>
              <a:t>has obligations </a:t>
            </a:r>
            <a:r>
              <a:rPr lang="en-US" sz="2800" b="1" dirty="0" smtClean="0">
                <a:solidFill>
                  <a:srgbClr val="C00000"/>
                </a:solidFill>
              </a:rPr>
              <a:t>to you.</a:t>
            </a:r>
          </a:p>
          <a:p>
            <a:r>
              <a:rPr lang="en-US" sz="2800" b="1" u="sng" dirty="0" smtClean="0"/>
              <a:t>Illus.</a:t>
            </a:r>
            <a:r>
              <a:rPr lang="en-US" sz="2800" b="1" dirty="0" smtClean="0"/>
              <a:t>  Consider this definition from the perspective of a domestic family; all must do their part; each member must reciprocate.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Sad Fact:  “</a:t>
            </a:r>
            <a:r>
              <a:rPr lang="en-US" sz="3600" b="1" i="1" dirty="0" smtClean="0">
                <a:solidFill>
                  <a:srgbClr val="0070C0"/>
                </a:solidFill>
              </a:rPr>
              <a:t>One Another</a:t>
            </a:r>
            <a:r>
              <a:rPr lang="en-US" sz="3600" b="1" dirty="0" smtClean="0"/>
              <a:t>” Responsibilities must especially be stressed in </a:t>
            </a:r>
            <a:r>
              <a:rPr lang="en-US" sz="3600" b="1" dirty="0" smtClean="0">
                <a:solidFill>
                  <a:srgbClr val="C00000"/>
                </a:solidFill>
              </a:rPr>
              <a:t>today’s</a:t>
            </a:r>
            <a:r>
              <a:rPr lang="en-US" sz="3600" b="1" dirty="0" smtClean="0"/>
              <a:t> World!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Consider our Society </a:t>
            </a:r>
            <a:r>
              <a:rPr lang="en-US" b="1" u="sng" dirty="0" smtClean="0"/>
              <a:t>in the Past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Largely rural, farming largely done by hand.</a:t>
            </a:r>
          </a:p>
          <a:p>
            <a:pPr lvl="1"/>
            <a:r>
              <a:rPr lang="en-US" b="1" dirty="0" smtClean="0"/>
              <a:t>It Required the cooperation of every family member for the family itself to survive.</a:t>
            </a:r>
          </a:p>
          <a:p>
            <a:r>
              <a:rPr lang="en-US" b="1" dirty="0" smtClean="0"/>
              <a:t>Relatively speaking, this is </a:t>
            </a:r>
            <a:r>
              <a:rPr lang="en-US" b="1" dirty="0" smtClean="0">
                <a:solidFill>
                  <a:srgbClr val="0070C0"/>
                </a:solidFill>
              </a:rPr>
              <a:t>a time of affluence</a:t>
            </a:r>
          </a:p>
          <a:p>
            <a:pPr lvl="1"/>
            <a:r>
              <a:rPr lang="en-US" b="1" dirty="0" smtClean="0"/>
              <a:t>Parents shower children with “things,” but often do not emphasize the work ethic.</a:t>
            </a:r>
          </a:p>
          <a:p>
            <a:pPr lvl="1"/>
            <a:r>
              <a:rPr lang="en-US" b="1" dirty="0" smtClean="0"/>
              <a:t>More and more we are living in the </a:t>
            </a:r>
            <a:r>
              <a:rPr lang="en-US" b="1" dirty="0" smtClean="0">
                <a:solidFill>
                  <a:srgbClr val="C00000"/>
                </a:solidFill>
              </a:rPr>
              <a:t>“Me </a:t>
            </a:r>
            <a:r>
              <a:rPr lang="en-US" b="1" dirty="0" smtClean="0"/>
              <a:t>Generation,” and this attitude can creep into the church!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Positive Responsib</a:t>
            </a:r>
            <a:r>
              <a:rPr lang="en-US" sz="3600" b="1" dirty="0" smtClean="0"/>
              <a:t>ilities to One Another: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Love One another</a:t>
            </a:r>
            <a:r>
              <a:rPr lang="en-US" b="1" dirty="0" smtClean="0"/>
              <a:t>. John 13:34-35; 15:12,17; Rom. 12:10; 13:8; Gal. 5:13; I Thess. 3:11: 4:9; I Pet. 3:8; 4:8; I John 3:11,23; I John 4:7,11.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Maintain Scriptural Unity</a:t>
            </a:r>
            <a:r>
              <a:rPr lang="en-US" b="1" dirty="0" smtClean="0"/>
              <a:t>. Rom. 12:5; 15:5-7;  I Cor. 12:25.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Serve One Another</a:t>
            </a:r>
            <a:r>
              <a:rPr lang="en-US" b="1" dirty="0" smtClean="0"/>
              <a:t>, Gal. 5:13; Gal. 6:2; John 13:14-15.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Encourage One Another</a:t>
            </a:r>
            <a:r>
              <a:rPr lang="en-US" b="1" dirty="0" smtClean="0"/>
              <a:t>, I Thess. 4:18; Heb. 3:12; Heb. 10:24-25.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Positive</a:t>
            </a:r>
            <a:r>
              <a:rPr lang="en-US" sz="3200" b="1" dirty="0" smtClean="0"/>
              <a:t> “</a:t>
            </a:r>
            <a:r>
              <a:rPr lang="en-US" sz="3200" b="1" i="1" dirty="0" smtClean="0"/>
              <a:t>One Another</a:t>
            </a:r>
            <a:r>
              <a:rPr lang="en-US" sz="3200" b="1" dirty="0" smtClean="0"/>
              <a:t>” Responsibilities (</a:t>
            </a:r>
            <a:r>
              <a:rPr lang="en-US" sz="3200" b="1" dirty="0" err="1" smtClean="0"/>
              <a:t>con’t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Teach and admo</a:t>
            </a:r>
            <a:r>
              <a:rPr lang="en-US" b="1" dirty="0" smtClean="0"/>
              <a:t>nish one another, Col. 3:16; Eph. 5:19.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Greet One another </a:t>
            </a:r>
            <a:r>
              <a:rPr lang="en-US" b="1" dirty="0" smtClean="0"/>
              <a:t>with a holy kiss, Rom. 16:16; I Cor. 16:20; I Pet. 5:14.</a:t>
            </a:r>
          </a:p>
          <a:p>
            <a:pPr lvl="1"/>
            <a:r>
              <a:rPr lang="en-US" b="1" dirty="0" smtClean="0"/>
              <a:t>Greeting should be warm, affectionate, holy.</a:t>
            </a:r>
          </a:p>
          <a:p>
            <a:pPr lvl="1"/>
            <a:r>
              <a:rPr lang="en-US" b="1" dirty="0" smtClean="0"/>
              <a:t>Difficult to “</a:t>
            </a:r>
            <a:r>
              <a:rPr lang="en-US" b="1" i="1" dirty="0" smtClean="0"/>
              <a:t>greet one another</a:t>
            </a:r>
            <a:r>
              <a:rPr lang="en-US" b="1" dirty="0" smtClean="0"/>
              <a:t>” if one arrives late and departs early!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Edify one another</a:t>
            </a:r>
            <a:r>
              <a:rPr lang="en-US" b="1" dirty="0" smtClean="0"/>
              <a:t>, I Thess. 5:11.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Bear with </a:t>
            </a:r>
            <a:r>
              <a:rPr lang="en-US" b="1" dirty="0" smtClean="0"/>
              <a:t>one another, Eph. 4:2; Col. 3:13.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 smtClean="0"/>
              <a:t>Positive</a:t>
            </a:r>
            <a:r>
              <a:rPr lang="en-US" sz="3600" b="1" dirty="0" smtClean="0"/>
              <a:t> “</a:t>
            </a:r>
            <a:r>
              <a:rPr lang="en-US" sz="3600" b="1" i="1" dirty="0" smtClean="0"/>
              <a:t>One Another</a:t>
            </a:r>
            <a:r>
              <a:rPr lang="en-US" sz="3600" b="1" dirty="0" smtClean="0"/>
              <a:t>” Responsibilities (</a:t>
            </a:r>
            <a:r>
              <a:rPr lang="en-US" sz="3600" b="1" dirty="0" err="1" smtClean="0"/>
              <a:t>con’t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Forgive one another</a:t>
            </a:r>
            <a:r>
              <a:rPr lang="en-US" b="1" dirty="0" smtClean="0"/>
              <a:t>, Eph. 4:32; Col. 3:13.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Be kind to one another</a:t>
            </a:r>
            <a:r>
              <a:rPr lang="en-US" b="1" dirty="0" smtClean="0"/>
              <a:t>, Eph. 4:32.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Submit to one another</a:t>
            </a:r>
            <a:r>
              <a:rPr lang="en-US" b="1" dirty="0" smtClean="0"/>
              <a:t>, Eph. 5:21; I Pet. 5:5.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Bear one another’s burdens</a:t>
            </a:r>
            <a:r>
              <a:rPr lang="en-US" b="1" dirty="0" smtClean="0"/>
              <a:t>, Gal. 6:2.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Speak truth to one another</a:t>
            </a:r>
            <a:r>
              <a:rPr lang="en-US" b="1" dirty="0" smtClean="0"/>
              <a:t>, Eph. 4:25.</a:t>
            </a:r>
          </a:p>
          <a:p>
            <a:r>
              <a:rPr lang="en-US" b="1" smtClean="0">
                <a:solidFill>
                  <a:srgbClr val="C00000"/>
                </a:solidFill>
              </a:rPr>
              <a:t>Confess faults </a:t>
            </a:r>
            <a:r>
              <a:rPr lang="en-US" b="1" dirty="0" smtClean="0">
                <a:solidFill>
                  <a:srgbClr val="C00000"/>
                </a:solidFill>
              </a:rPr>
              <a:t>to and pray </a:t>
            </a:r>
            <a:r>
              <a:rPr lang="en-US" b="1" dirty="0" smtClean="0"/>
              <a:t>one for another, James 5:16.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 smtClean="0"/>
              <a:t>Positive</a:t>
            </a:r>
            <a:r>
              <a:rPr lang="en-US" sz="3600" b="1" dirty="0" smtClean="0"/>
              <a:t> “</a:t>
            </a:r>
            <a:r>
              <a:rPr lang="en-US" sz="3600" b="1" i="1" dirty="0" smtClean="0"/>
              <a:t>One Another</a:t>
            </a:r>
            <a:r>
              <a:rPr lang="en-US" sz="3600" b="1" dirty="0" smtClean="0"/>
              <a:t>” Responsibilities (cont.)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Have Compassion </a:t>
            </a:r>
            <a:r>
              <a:rPr lang="en-US" b="1" dirty="0" smtClean="0"/>
              <a:t>one to another, I Peter 3:8.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Be Hospitable </a:t>
            </a:r>
            <a:r>
              <a:rPr lang="en-US" b="1" dirty="0" smtClean="0"/>
              <a:t>one to another, I Peter 4:9.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Tarry</a:t>
            </a:r>
            <a:r>
              <a:rPr lang="en-US" b="1" dirty="0" smtClean="0"/>
              <a:t> one for another, I Cor. 11:33.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Have fellowship </a:t>
            </a:r>
            <a:r>
              <a:rPr lang="en-US" b="1" dirty="0" smtClean="0"/>
              <a:t>with God and one another by walking in the light, I John 1:5-7.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“</a:t>
            </a:r>
            <a:r>
              <a:rPr lang="en-US" sz="3600" b="1" i="1" dirty="0" smtClean="0"/>
              <a:t>One Another</a:t>
            </a:r>
            <a:r>
              <a:rPr lang="en-US" sz="3600" b="1" dirty="0" smtClean="0"/>
              <a:t>” Responsibilities </a:t>
            </a:r>
            <a:br>
              <a:rPr lang="en-US" sz="3600" b="1" dirty="0" smtClean="0"/>
            </a:br>
            <a:r>
              <a:rPr lang="en-US" sz="3600" b="1" dirty="0" smtClean="0"/>
              <a:t>Viewed Negatively – </a:t>
            </a:r>
            <a:r>
              <a:rPr lang="en-US" sz="3600" b="1" u="sng" dirty="0" smtClean="0"/>
              <a:t>Do Not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Be a Stumbling </a:t>
            </a:r>
            <a:r>
              <a:rPr lang="en-US" b="1" dirty="0" smtClean="0"/>
              <a:t>block, Rom. 14:13.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Go to law </a:t>
            </a:r>
            <a:r>
              <a:rPr lang="en-US" b="1" dirty="0" smtClean="0"/>
              <a:t>with one another, I Cor. 6:7.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Bite and devour </a:t>
            </a:r>
            <a:r>
              <a:rPr lang="en-US" b="1" dirty="0" smtClean="0"/>
              <a:t>one another, Gal. 5:15.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Envy </a:t>
            </a:r>
            <a:r>
              <a:rPr lang="en-US" b="1" dirty="0" smtClean="0"/>
              <a:t>one another, Gal. 5:26.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Grumble against </a:t>
            </a:r>
            <a:r>
              <a:rPr lang="en-US" b="1" dirty="0" smtClean="0"/>
              <a:t>one another, James 5:9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Be hateful </a:t>
            </a:r>
            <a:r>
              <a:rPr lang="en-US" b="1" dirty="0" smtClean="0"/>
              <a:t>to one another, Titus 3:3.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Speak evil </a:t>
            </a:r>
            <a:r>
              <a:rPr lang="en-US" b="1" dirty="0" smtClean="0"/>
              <a:t>of one another, James 4:11.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936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Mutual Responsibilities of Christians  to “One Another”</vt:lpstr>
      <vt:lpstr>“Church” (continued)</vt:lpstr>
      <vt:lpstr>Many “One Another” Scriptures in the Bible!</vt:lpstr>
      <vt:lpstr>Sad Fact:  “One Another” Responsibilities must especially be stressed in today’s World!</vt:lpstr>
      <vt:lpstr>Positive Responsibilities to One Another:</vt:lpstr>
      <vt:lpstr>Positive “One Another” Responsibilities (con’t)</vt:lpstr>
      <vt:lpstr>Positive “One Another” Responsibilities (con’t)</vt:lpstr>
      <vt:lpstr>Positive “One Another” Responsibilities (cont.)</vt:lpstr>
      <vt:lpstr>“One Another” Responsibilities  Viewed Negatively – Do Not:</vt:lpstr>
      <vt:lpstr>Why Should We Obey the “One Another” Obligations?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Mutual Responsibilities of Christians  to One Another</dc:title>
  <dc:creator>Bobby</dc:creator>
  <cp:lastModifiedBy>Bobby</cp:lastModifiedBy>
  <cp:revision>18</cp:revision>
  <dcterms:created xsi:type="dcterms:W3CDTF">2015-09-05T15:35:19Z</dcterms:created>
  <dcterms:modified xsi:type="dcterms:W3CDTF">2015-09-05T17:57:43Z</dcterms:modified>
</cp:coreProperties>
</file>